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3FF"/>
    <a:srgbClr val="B7B7FF"/>
    <a:srgbClr val="B2DEFC"/>
    <a:srgbClr val="AFEAFF"/>
    <a:srgbClr val="85DFFF"/>
    <a:srgbClr val="97FFDC"/>
    <a:srgbClr val="A2E8A2"/>
    <a:srgbClr val="6CDA6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!&#1051;&#1080;&#1089;&#1090;1!&#1054;&#1073;&#1098;&#1077;&#1082;&#1090;%20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1723365673243"/>
          <c:y val="1.6167088703710388E-2"/>
          <c:w val="0.85877741108672712"/>
          <c:h val="0.520329641560903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'[Лист в Книга1]Лист1'!$A$1:$A$5</c:f>
              <c:strCache>
                <c:ptCount val="5"/>
                <c:pt idx="0">
                  <c:v>Професійно-педагогічні знання</c:v>
                </c:pt>
                <c:pt idx="1">
                  <c:v>Професійна компетентність</c:v>
                </c:pt>
                <c:pt idx="2">
                  <c:v>Інноваційний потенціал учителя</c:v>
                </c:pt>
                <c:pt idx="3">
                  <c:v>Особистий внесок у розбудову регіонального освітнього  простору</c:v>
                </c:pt>
                <c:pt idx="4">
                  <c:v>Результативність професійної діяльності</c:v>
                </c:pt>
              </c:strCache>
            </c:strRef>
          </c:cat>
          <c:val>
            <c:numRef>
              <c:f>'[Лист в Книга1]Лист1'!$B$1:$B$5</c:f>
              <c:numCache>
                <c:formatCode>General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0.15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'[Лист в Книга1]Лист1'!$A$1:$A$5</c:f>
              <c:strCache>
                <c:ptCount val="5"/>
                <c:pt idx="0">
                  <c:v>Професійно-педагогічні знання</c:v>
                </c:pt>
                <c:pt idx="1">
                  <c:v>Професійна компетентність</c:v>
                </c:pt>
                <c:pt idx="2">
                  <c:v>Інноваційний потенціал учителя</c:v>
                </c:pt>
                <c:pt idx="3">
                  <c:v>Особистий внесок у розбудову регіонального освітнього  простору</c:v>
                </c:pt>
                <c:pt idx="4">
                  <c:v>Результативність професійної діяльності</c:v>
                </c:pt>
              </c:strCache>
            </c:strRef>
          </c:cat>
          <c:val>
            <c:numRef>
              <c:f>'[Лист в Книга1]Лист1'!$C$1:$C$5</c:f>
              <c:numCache>
                <c:formatCode>General</c:formatCode>
                <c:ptCount val="5"/>
                <c:pt idx="0">
                  <c:v>0.13500000000000001</c:v>
                </c:pt>
                <c:pt idx="1">
                  <c:v>0.18</c:v>
                </c:pt>
                <c:pt idx="2">
                  <c:v>0.12</c:v>
                </c:pt>
                <c:pt idx="3">
                  <c:v>0.17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493920"/>
        <c:axId val="99494480"/>
      </c:barChart>
      <c:catAx>
        <c:axId val="9949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99494480"/>
        <c:crosses val="autoZero"/>
        <c:auto val="1"/>
        <c:lblAlgn val="ctr"/>
        <c:lblOffset val="100"/>
        <c:noMultiLvlLbl val="0"/>
      </c:catAx>
      <c:valAx>
        <c:axId val="9949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493920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781AB-FDEF-492B-8DB1-BA6C82D6700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CC0A55D-CC2E-4A07-88F2-0F22DEBC098C}">
      <dgm:prSet phldrT="[Текст]" custT="1"/>
      <dgm:spPr/>
      <dgm:t>
        <a:bodyPr/>
        <a:lstStyle/>
        <a:p>
          <a:r>
            <a:rPr lang="uk-UA" sz="1600" b="1" dirty="0" smtClean="0">
              <a:latin typeface="Century" pitchFamily="18" charset="0"/>
            </a:rPr>
            <a:t>Подача заявок в режимі </a:t>
          </a:r>
          <a:r>
            <a:rPr lang="en-US" sz="1600" b="1" dirty="0" smtClean="0">
              <a:latin typeface="Century" pitchFamily="18" charset="0"/>
            </a:rPr>
            <a:t>on-line</a:t>
          </a:r>
          <a:endParaRPr lang="ru-RU" sz="1600" b="1" dirty="0">
            <a:latin typeface="Century" pitchFamily="18" charset="0"/>
          </a:endParaRPr>
        </a:p>
      </dgm:t>
    </dgm:pt>
    <dgm:pt modelId="{F5CDAC25-9EBC-4FAD-94C3-FCF215E92AF4}" type="parTrans" cxnId="{A2E3D3DD-0356-48C2-8134-94FA16476E05}">
      <dgm:prSet/>
      <dgm:spPr/>
      <dgm:t>
        <a:bodyPr/>
        <a:lstStyle/>
        <a:p>
          <a:endParaRPr lang="ru-RU"/>
        </a:p>
      </dgm:t>
    </dgm:pt>
    <dgm:pt modelId="{2978BB3E-441B-4406-8940-1F866F1DD1C1}" type="sibTrans" cxnId="{A2E3D3DD-0356-48C2-8134-94FA16476E05}">
      <dgm:prSet/>
      <dgm:spPr/>
      <dgm:t>
        <a:bodyPr/>
        <a:lstStyle/>
        <a:p>
          <a:endParaRPr lang="ru-RU"/>
        </a:p>
      </dgm:t>
    </dgm:pt>
    <dgm:pt modelId="{9AE40036-4707-43F5-975B-08B282E4C353}">
      <dgm:prSet phldrT="[Текст]" custT="1"/>
      <dgm:spPr/>
      <dgm:t>
        <a:bodyPr/>
        <a:lstStyle/>
        <a:p>
          <a:r>
            <a:rPr lang="uk-UA" sz="1600" b="1" smtClean="0">
              <a:latin typeface="Century" pitchFamily="18" charset="0"/>
            </a:rPr>
            <a:t>Портфоліо вчителів</a:t>
          </a:r>
          <a:endParaRPr lang="ru-RU" sz="1600" b="1" dirty="0">
            <a:latin typeface="Century" pitchFamily="18" charset="0"/>
          </a:endParaRPr>
        </a:p>
      </dgm:t>
    </dgm:pt>
    <dgm:pt modelId="{77CB21E4-174C-4C84-80B2-FF534DCEC5E7}" type="parTrans" cxnId="{D7461572-5374-4E60-9462-4743255D9A46}">
      <dgm:prSet/>
      <dgm:spPr/>
      <dgm:t>
        <a:bodyPr/>
        <a:lstStyle/>
        <a:p>
          <a:endParaRPr lang="ru-RU"/>
        </a:p>
      </dgm:t>
    </dgm:pt>
    <dgm:pt modelId="{86717634-0EB0-4D22-A13A-69896AB96B1F}" type="sibTrans" cxnId="{D7461572-5374-4E60-9462-4743255D9A46}">
      <dgm:prSet/>
      <dgm:spPr/>
      <dgm:t>
        <a:bodyPr/>
        <a:lstStyle/>
        <a:p>
          <a:endParaRPr lang="ru-RU"/>
        </a:p>
      </dgm:t>
    </dgm:pt>
    <dgm:pt modelId="{389C6890-C421-4B66-A07A-71FCA5917A0B}">
      <dgm:prSet phldrT="[Текст]" custT="1"/>
      <dgm:spPr/>
      <dgm:t>
        <a:bodyPr/>
        <a:lstStyle/>
        <a:p>
          <a:r>
            <a:rPr lang="uk-UA" sz="1600" b="1" smtClean="0">
              <a:latin typeface="Century" pitchFamily="18" charset="0"/>
            </a:rPr>
            <a:t>Дистанційна форма післядипломної педагогічної освіти</a:t>
          </a:r>
          <a:endParaRPr lang="ru-RU" sz="1600" b="1" dirty="0">
            <a:latin typeface="Century" pitchFamily="18" charset="0"/>
          </a:endParaRPr>
        </a:p>
      </dgm:t>
    </dgm:pt>
    <dgm:pt modelId="{42775A9F-01A4-45C8-A058-0A415A5B207C}" type="parTrans" cxnId="{835ABBAC-FDE6-44A3-94E3-4242D6C036F5}">
      <dgm:prSet/>
      <dgm:spPr/>
      <dgm:t>
        <a:bodyPr/>
        <a:lstStyle/>
        <a:p>
          <a:endParaRPr lang="ru-RU"/>
        </a:p>
      </dgm:t>
    </dgm:pt>
    <dgm:pt modelId="{268555B6-9605-4535-BCD6-0ADB304B9EF5}" type="sibTrans" cxnId="{835ABBAC-FDE6-44A3-94E3-4242D6C036F5}">
      <dgm:prSet/>
      <dgm:spPr/>
      <dgm:t>
        <a:bodyPr/>
        <a:lstStyle/>
        <a:p>
          <a:endParaRPr lang="ru-RU"/>
        </a:p>
      </dgm:t>
    </dgm:pt>
    <dgm:pt modelId="{D37A97BF-722D-4299-AD64-8C013220BB7A}">
      <dgm:prSet phldrT="[Текст]" custT="1"/>
      <dgm:spPr/>
      <dgm:t>
        <a:bodyPr/>
        <a:lstStyle/>
        <a:p>
          <a:r>
            <a:rPr lang="uk-UA" sz="1600" b="1" dirty="0" smtClean="0">
              <a:latin typeface="Century" pitchFamily="18" charset="0"/>
            </a:rPr>
            <a:t>О</a:t>
          </a:r>
          <a:r>
            <a:rPr lang="en-US" sz="1600" b="1" dirty="0" smtClean="0">
              <a:latin typeface="Century" pitchFamily="18" charset="0"/>
            </a:rPr>
            <a:t>n-line</a:t>
          </a:r>
          <a:r>
            <a:rPr lang="uk-UA" sz="1600" b="1" dirty="0" smtClean="0">
              <a:latin typeface="Century" pitchFamily="18" charset="0"/>
            </a:rPr>
            <a:t> підтримка користувачів</a:t>
          </a:r>
          <a:endParaRPr lang="ru-RU" sz="1600" b="1" dirty="0">
            <a:latin typeface="Century" pitchFamily="18" charset="0"/>
          </a:endParaRPr>
        </a:p>
      </dgm:t>
    </dgm:pt>
    <dgm:pt modelId="{AC36D453-34F5-4EDF-BFD0-335794D4EB62}" type="parTrans" cxnId="{538D59A9-D5B5-4693-BB01-7282208E1BD7}">
      <dgm:prSet/>
      <dgm:spPr/>
      <dgm:t>
        <a:bodyPr/>
        <a:lstStyle/>
        <a:p>
          <a:endParaRPr lang="ru-RU"/>
        </a:p>
      </dgm:t>
    </dgm:pt>
    <dgm:pt modelId="{0E0E86B6-141D-4F4E-8EFA-7769DF3A80F8}" type="sibTrans" cxnId="{538D59A9-D5B5-4693-BB01-7282208E1BD7}">
      <dgm:prSet/>
      <dgm:spPr/>
      <dgm:t>
        <a:bodyPr/>
        <a:lstStyle/>
        <a:p>
          <a:endParaRPr lang="ru-RU"/>
        </a:p>
      </dgm:t>
    </dgm:pt>
    <dgm:pt modelId="{07E739B0-32AC-4B6D-91F7-E6A3BD918C9F}">
      <dgm:prSet phldrT="[Текст]" custT="1"/>
      <dgm:spPr/>
      <dgm:t>
        <a:bodyPr/>
        <a:lstStyle/>
        <a:p>
          <a:r>
            <a:rPr lang="uk-UA" sz="1600" b="1" dirty="0" smtClean="0">
              <a:latin typeface="Century" pitchFamily="18" charset="0"/>
            </a:rPr>
            <a:t>Автоматизовані системи контролю</a:t>
          </a:r>
          <a:endParaRPr lang="ru-RU" sz="1600" b="1" dirty="0">
            <a:latin typeface="Century" pitchFamily="18" charset="0"/>
          </a:endParaRPr>
        </a:p>
      </dgm:t>
    </dgm:pt>
    <dgm:pt modelId="{83DBA840-8EFB-4DB8-A00D-36D235AB3328}" type="parTrans" cxnId="{B0D48958-93F1-4DE9-809C-ECB9EE251666}">
      <dgm:prSet/>
      <dgm:spPr/>
      <dgm:t>
        <a:bodyPr/>
        <a:lstStyle/>
        <a:p>
          <a:endParaRPr lang="ru-RU"/>
        </a:p>
      </dgm:t>
    </dgm:pt>
    <dgm:pt modelId="{A49DCF1D-6842-4934-90FF-E25E8D1A3313}" type="sibTrans" cxnId="{B0D48958-93F1-4DE9-809C-ECB9EE251666}">
      <dgm:prSet/>
      <dgm:spPr/>
      <dgm:t>
        <a:bodyPr/>
        <a:lstStyle/>
        <a:p>
          <a:endParaRPr lang="ru-RU"/>
        </a:p>
      </dgm:t>
    </dgm:pt>
    <dgm:pt modelId="{2FF20DCB-067F-4309-B622-BE59C222270F}">
      <dgm:prSet phldrT="[Текст]" custT="1"/>
      <dgm:spPr/>
      <dgm:t>
        <a:bodyPr/>
        <a:lstStyle/>
        <a:p>
          <a:r>
            <a:rPr lang="uk-UA" sz="1600" b="1" smtClean="0">
              <a:latin typeface="Century" pitchFamily="18" charset="0"/>
            </a:rPr>
            <a:t>Рейтингова система</a:t>
          </a:r>
          <a:endParaRPr lang="ru-RU" sz="1600" b="1" dirty="0">
            <a:latin typeface="Century" pitchFamily="18" charset="0"/>
          </a:endParaRPr>
        </a:p>
      </dgm:t>
    </dgm:pt>
    <dgm:pt modelId="{158EECC3-E93A-451E-A5EB-8142DFF4A329}" type="parTrans" cxnId="{EC8B584A-ABFC-48C4-834E-DAF73AE9FD49}">
      <dgm:prSet/>
      <dgm:spPr/>
      <dgm:t>
        <a:bodyPr/>
        <a:lstStyle/>
        <a:p>
          <a:endParaRPr lang="ru-RU"/>
        </a:p>
      </dgm:t>
    </dgm:pt>
    <dgm:pt modelId="{64340ABF-A033-41A4-A10B-2B248DA61500}" type="sibTrans" cxnId="{EC8B584A-ABFC-48C4-834E-DAF73AE9FD49}">
      <dgm:prSet/>
      <dgm:spPr/>
      <dgm:t>
        <a:bodyPr/>
        <a:lstStyle/>
        <a:p>
          <a:endParaRPr lang="ru-RU"/>
        </a:p>
      </dgm:t>
    </dgm:pt>
    <dgm:pt modelId="{5FB01D39-3A5D-42BE-8C44-0C12A578FB79}">
      <dgm:prSet phldrT="[Текст]" custT="1"/>
      <dgm:spPr/>
      <dgm:t>
        <a:bodyPr/>
        <a:lstStyle/>
        <a:p>
          <a:r>
            <a:rPr lang="uk-UA" sz="1600" b="1" smtClean="0">
              <a:latin typeface="Century" pitchFamily="18" charset="0"/>
            </a:rPr>
            <a:t>Статистична база даних</a:t>
          </a:r>
          <a:endParaRPr lang="ru-RU" sz="1600" b="1" dirty="0">
            <a:latin typeface="Century" pitchFamily="18" charset="0"/>
          </a:endParaRPr>
        </a:p>
      </dgm:t>
    </dgm:pt>
    <dgm:pt modelId="{57C1A6E2-EF2E-4407-939C-F5EE4C00C96C}" type="parTrans" cxnId="{2B01D40A-1B71-469F-BE40-CBBB1FC4C130}">
      <dgm:prSet/>
      <dgm:spPr/>
      <dgm:t>
        <a:bodyPr/>
        <a:lstStyle/>
        <a:p>
          <a:endParaRPr lang="ru-RU"/>
        </a:p>
      </dgm:t>
    </dgm:pt>
    <dgm:pt modelId="{0193A9AF-FB4F-4DD7-9567-AC1B0619B2F8}" type="sibTrans" cxnId="{2B01D40A-1B71-469F-BE40-CBBB1FC4C130}">
      <dgm:prSet/>
      <dgm:spPr/>
      <dgm:t>
        <a:bodyPr/>
        <a:lstStyle/>
        <a:p>
          <a:endParaRPr lang="ru-RU"/>
        </a:p>
      </dgm:t>
    </dgm:pt>
    <dgm:pt modelId="{2922CCE7-8059-4F0E-9548-5E17BFF491CB}" type="pres">
      <dgm:prSet presAssocID="{B8B781AB-FDEF-492B-8DB1-BA6C82D670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6FAEB6A-9799-4D86-92AC-6C7D5DB22352}" type="pres">
      <dgm:prSet presAssocID="{B8B781AB-FDEF-492B-8DB1-BA6C82D67009}" presName="Name1" presStyleCnt="0"/>
      <dgm:spPr/>
    </dgm:pt>
    <dgm:pt modelId="{9D8B7075-C877-4834-9005-98A6B09DAABB}" type="pres">
      <dgm:prSet presAssocID="{B8B781AB-FDEF-492B-8DB1-BA6C82D67009}" presName="cycle" presStyleCnt="0"/>
      <dgm:spPr/>
    </dgm:pt>
    <dgm:pt modelId="{D643EEA7-49F4-4C9C-9FF3-C875EAA96D3E}" type="pres">
      <dgm:prSet presAssocID="{B8B781AB-FDEF-492B-8DB1-BA6C82D67009}" presName="srcNode" presStyleLbl="node1" presStyleIdx="0" presStyleCnt="7"/>
      <dgm:spPr/>
    </dgm:pt>
    <dgm:pt modelId="{EB98EEFC-0FAC-4FF6-9013-CCA55F50933B}" type="pres">
      <dgm:prSet presAssocID="{B8B781AB-FDEF-492B-8DB1-BA6C82D67009}" presName="conn" presStyleLbl="parChTrans1D2" presStyleIdx="0" presStyleCnt="1"/>
      <dgm:spPr/>
      <dgm:t>
        <a:bodyPr/>
        <a:lstStyle/>
        <a:p>
          <a:endParaRPr lang="ru-RU"/>
        </a:p>
      </dgm:t>
    </dgm:pt>
    <dgm:pt modelId="{4B3EBBA1-681C-4A08-B337-EDB3173E0F33}" type="pres">
      <dgm:prSet presAssocID="{B8B781AB-FDEF-492B-8DB1-BA6C82D67009}" presName="extraNode" presStyleLbl="node1" presStyleIdx="0" presStyleCnt="7"/>
      <dgm:spPr/>
    </dgm:pt>
    <dgm:pt modelId="{81811ED2-11D6-4BFE-B62D-FD63238CC629}" type="pres">
      <dgm:prSet presAssocID="{B8B781AB-FDEF-492B-8DB1-BA6C82D67009}" presName="dstNode" presStyleLbl="node1" presStyleIdx="0" presStyleCnt="7"/>
      <dgm:spPr/>
    </dgm:pt>
    <dgm:pt modelId="{2DE8A507-54D7-4579-B3AD-4F75BDFB8B47}" type="pres">
      <dgm:prSet presAssocID="{3CC0A55D-CC2E-4A07-88F2-0F22DEBC098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A323F-26E1-4A21-BAFA-6930480F1661}" type="pres">
      <dgm:prSet presAssocID="{3CC0A55D-CC2E-4A07-88F2-0F22DEBC098C}" presName="accent_1" presStyleCnt="0"/>
      <dgm:spPr/>
    </dgm:pt>
    <dgm:pt modelId="{259C9CE0-718B-41B3-9956-A1EE23777BF6}" type="pres">
      <dgm:prSet presAssocID="{3CC0A55D-CC2E-4A07-88F2-0F22DEBC098C}" presName="accentRepeatNode" presStyleLbl="solidFgAcc1" presStyleIdx="0" presStyleCnt="7"/>
      <dgm:spPr>
        <a:solidFill>
          <a:schemeClr val="accent3"/>
        </a:solidFill>
        <a:effectLst/>
        <a:scene3d>
          <a:camera prst="orthographicFront"/>
          <a:lightRig rig="threePt" dir="t"/>
        </a:scene3d>
        <a:sp3d>
          <a:bevelT prst="angle"/>
        </a:sp3d>
      </dgm:spPr>
    </dgm:pt>
    <dgm:pt modelId="{A1306CC1-C63C-469A-B4E4-4D3DD28940CB}" type="pres">
      <dgm:prSet presAssocID="{9AE40036-4707-43F5-975B-08B282E4C35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512AE-2632-4D5C-BDF5-FAEC6E879A2F}" type="pres">
      <dgm:prSet presAssocID="{9AE40036-4707-43F5-975B-08B282E4C353}" presName="accent_2" presStyleCnt="0"/>
      <dgm:spPr/>
    </dgm:pt>
    <dgm:pt modelId="{8B49B31F-5A49-4356-B57F-19619F5F6512}" type="pres">
      <dgm:prSet presAssocID="{9AE40036-4707-43F5-975B-08B282E4C353}" presName="accentRepeatNode" presStyleLbl="solidFgAcc1" presStyleIdx="1" presStyleCnt="7"/>
      <dgm:spPr>
        <a:solidFill>
          <a:srgbClr val="6CDA6C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1AA71712-6E80-449F-9A7D-75944BFE9AE6}" type="pres">
      <dgm:prSet presAssocID="{389C6890-C421-4B66-A07A-71FCA5917A0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D6240-5998-44CF-AE0B-6F34F930F196}" type="pres">
      <dgm:prSet presAssocID="{389C6890-C421-4B66-A07A-71FCA5917A0B}" presName="accent_3" presStyleCnt="0"/>
      <dgm:spPr/>
    </dgm:pt>
    <dgm:pt modelId="{1A458AEA-110D-4410-B056-735F0746752A}" type="pres">
      <dgm:prSet presAssocID="{389C6890-C421-4B66-A07A-71FCA5917A0B}" presName="accentRepeatNode" presStyleLbl="solidFgAcc1" presStyleIdx="2" presStyleCnt="7"/>
      <dgm:spPr>
        <a:solidFill>
          <a:srgbClr val="A2E8A2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04CB9C5D-0ABA-4844-807E-694C6E17A8BD}" type="pres">
      <dgm:prSet presAssocID="{07E739B0-32AC-4B6D-91F7-E6A3BD918C9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D9C01-5F1F-4208-B611-8A6B1BD81245}" type="pres">
      <dgm:prSet presAssocID="{07E739B0-32AC-4B6D-91F7-E6A3BD918C9F}" presName="accent_4" presStyleCnt="0"/>
      <dgm:spPr/>
    </dgm:pt>
    <dgm:pt modelId="{946CD0F8-D03C-4A3D-AD43-F0D3B64E0C30}" type="pres">
      <dgm:prSet presAssocID="{07E739B0-32AC-4B6D-91F7-E6A3BD918C9F}" presName="accentRepeatNode" presStyleLbl="solidFgAcc1" presStyleIdx="3" presStyleCnt="7"/>
      <dgm:spPr>
        <a:solidFill>
          <a:srgbClr val="97FFDC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63CA9E14-D3C9-4B79-8EB4-50F0A6F2C686}" type="pres">
      <dgm:prSet presAssocID="{2FF20DCB-067F-4309-B622-BE59C222270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B35BD-76B1-49F2-95D3-17E47D413CF5}" type="pres">
      <dgm:prSet presAssocID="{2FF20DCB-067F-4309-B622-BE59C222270F}" presName="accent_5" presStyleCnt="0"/>
      <dgm:spPr/>
    </dgm:pt>
    <dgm:pt modelId="{18A173B5-BEC6-43F5-B5A5-9459D8EC08B0}" type="pres">
      <dgm:prSet presAssocID="{2FF20DCB-067F-4309-B622-BE59C222270F}" presName="accentRepeatNode" presStyleLbl="solidFgAcc1" presStyleIdx="4" presStyleCnt="7"/>
      <dgm:spPr>
        <a:solidFill>
          <a:srgbClr val="B2DEFC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CA031BB5-6CCE-47E7-83BD-CA269C9BB999}" type="pres">
      <dgm:prSet presAssocID="{D37A97BF-722D-4299-AD64-8C013220BB7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921BB-8686-4364-A346-FC106F8CC23A}" type="pres">
      <dgm:prSet presAssocID="{D37A97BF-722D-4299-AD64-8C013220BB7A}" presName="accent_6" presStyleCnt="0"/>
      <dgm:spPr/>
    </dgm:pt>
    <dgm:pt modelId="{46AD3228-3825-48E0-B2B9-0A961DA55EBC}" type="pres">
      <dgm:prSet presAssocID="{D37A97BF-722D-4299-AD64-8C013220BB7A}" presName="accentRepeatNode" presStyleLbl="solidFgAcc1" presStyleIdx="5" presStyleCnt="7"/>
      <dgm:spPr>
        <a:solidFill>
          <a:srgbClr val="B7B7FF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5D166D63-E11D-41D0-85E3-1669712254DC}" type="pres">
      <dgm:prSet presAssocID="{5FB01D39-3A5D-42BE-8C44-0C12A578FB7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49DDF-8BB8-4BFF-8571-259263218180}" type="pres">
      <dgm:prSet presAssocID="{5FB01D39-3A5D-42BE-8C44-0C12A578FB79}" presName="accent_7" presStyleCnt="0"/>
      <dgm:spPr/>
    </dgm:pt>
    <dgm:pt modelId="{B774D949-95B5-4A11-A910-ED7533DCF9EE}" type="pres">
      <dgm:prSet presAssocID="{5FB01D39-3A5D-42BE-8C44-0C12A578FB79}" presName="accentRepeatNode" presStyleLbl="solidFgAcc1" presStyleIdx="6" presStyleCnt="7"/>
      <dgm:spPr>
        <a:solidFill>
          <a:srgbClr val="E0A3FF"/>
        </a:solidFill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E3F9AF92-856F-4253-BF89-157272E3ED52}" type="presOf" srcId="{3CC0A55D-CC2E-4A07-88F2-0F22DEBC098C}" destId="{2DE8A507-54D7-4579-B3AD-4F75BDFB8B47}" srcOrd="0" destOrd="0" presId="urn:microsoft.com/office/officeart/2008/layout/VerticalCurvedList"/>
    <dgm:cxn modelId="{EC8B584A-ABFC-48C4-834E-DAF73AE9FD49}" srcId="{B8B781AB-FDEF-492B-8DB1-BA6C82D67009}" destId="{2FF20DCB-067F-4309-B622-BE59C222270F}" srcOrd="4" destOrd="0" parTransId="{158EECC3-E93A-451E-A5EB-8142DFF4A329}" sibTransId="{64340ABF-A033-41A4-A10B-2B248DA61500}"/>
    <dgm:cxn modelId="{538D59A9-D5B5-4693-BB01-7282208E1BD7}" srcId="{B8B781AB-FDEF-492B-8DB1-BA6C82D67009}" destId="{D37A97BF-722D-4299-AD64-8C013220BB7A}" srcOrd="5" destOrd="0" parTransId="{AC36D453-34F5-4EDF-BFD0-335794D4EB62}" sibTransId="{0E0E86B6-141D-4F4E-8EFA-7769DF3A80F8}"/>
    <dgm:cxn modelId="{B0873071-D092-452F-9CDB-4E531F6176BB}" type="presOf" srcId="{D37A97BF-722D-4299-AD64-8C013220BB7A}" destId="{CA031BB5-6CCE-47E7-83BD-CA269C9BB999}" srcOrd="0" destOrd="0" presId="urn:microsoft.com/office/officeart/2008/layout/VerticalCurvedList"/>
    <dgm:cxn modelId="{6EB63B90-9A04-4959-AF4C-BDAAFD58C115}" type="presOf" srcId="{2FF20DCB-067F-4309-B622-BE59C222270F}" destId="{63CA9E14-D3C9-4B79-8EB4-50F0A6F2C686}" srcOrd="0" destOrd="0" presId="urn:microsoft.com/office/officeart/2008/layout/VerticalCurvedList"/>
    <dgm:cxn modelId="{835ABBAC-FDE6-44A3-94E3-4242D6C036F5}" srcId="{B8B781AB-FDEF-492B-8DB1-BA6C82D67009}" destId="{389C6890-C421-4B66-A07A-71FCA5917A0B}" srcOrd="2" destOrd="0" parTransId="{42775A9F-01A4-45C8-A058-0A415A5B207C}" sibTransId="{268555B6-9605-4535-BCD6-0ADB304B9EF5}"/>
    <dgm:cxn modelId="{A0D08BD3-7B4B-4633-93CA-014E5F1D69BF}" type="presOf" srcId="{B8B781AB-FDEF-492B-8DB1-BA6C82D67009}" destId="{2922CCE7-8059-4F0E-9548-5E17BFF491CB}" srcOrd="0" destOrd="0" presId="urn:microsoft.com/office/officeart/2008/layout/VerticalCurvedList"/>
    <dgm:cxn modelId="{D44C9D0C-51D0-47D0-B405-7B72DB056A9A}" type="presOf" srcId="{389C6890-C421-4B66-A07A-71FCA5917A0B}" destId="{1AA71712-6E80-449F-9A7D-75944BFE9AE6}" srcOrd="0" destOrd="0" presId="urn:microsoft.com/office/officeart/2008/layout/VerticalCurvedList"/>
    <dgm:cxn modelId="{2B01D40A-1B71-469F-BE40-CBBB1FC4C130}" srcId="{B8B781AB-FDEF-492B-8DB1-BA6C82D67009}" destId="{5FB01D39-3A5D-42BE-8C44-0C12A578FB79}" srcOrd="6" destOrd="0" parTransId="{57C1A6E2-EF2E-4407-939C-F5EE4C00C96C}" sibTransId="{0193A9AF-FB4F-4DD7-9567-AC1B0619B2F8}"/>
    <dgm:cxn modelId="{B399D312-448E-496B-8D20-5C928C872DFA}" type="presOf" srcId="{5FB01D39-3A5D-42BE-8C44-0C12A578FB79}" destId="{5D166D63-E11D-41D0-85E3-1669712254DC}" srcOrd="0" destOrd="0" presId="urn:microsoft.com/office/officeart/2008/layout/VerticalCurvedList"/>
    <dgm:cxn modelId="{AD8A804E-A589-4AFB-8C82-992CFF1D161B}" type="presOf" srcId="{07E739B0-32AC-4B6D-91F7-E6A3BD918C9F}" destId="{04CB9C5D-0ABA-4844-807E-694C6E17A8BD}" srcOrd="0" destOrd="0" presId="urn:microsoft.com/office/officeart/2008/layout/VerticalCurvedList"/>
    <dgm:cxn modelId="{A2E3D3DD-0356-48C2-8134-94FA16476E05}" srcId="{B8B781AB-FDEF-492B-8DB1-BA6C82D67009}" destId="{3CC0A55D-CC2E-4A07-88F2-0F22DEBC098C}" srcOrd="0" destOrd="0" parTransId="{F5CDAC25-9EBC-4FAD-94C3-FCF215E92AF4}" sibTransId="{2978BB3E-441B-4406-8940-1F866F1DD1C1}"/>
    <dgm:cxn modelId="{539B445C-2214-4E53-B27F-8ABEA6E3FD58}" type="presOf" srcId="{9AE40036-4707-43F5-975B-08B282E4C353}" destId="{A1306CC1-C63C-469A-B4E4-4D3DD28940CB}" srcOrd="0" destOrd="0" presId="urn:microsoft.com/office/officeart/2008/layout/VerticalCurvedList"/>
    <dgm:cxn modelId="{B6775F2B-25FE-4094-95BE-6B658FD39183}" type="presOf" srcId="{2978BB3E-441B-4406-8940-1F866F1DD1C1}" destId="{EB98EEFC-0FAC-4FF6-9013-CCA55F50933B}" srcOrd="0" destOrd="0" presId="urn:microsoft.com/office/officeart/2008/layout/VerticalCurvedList"/>
    <dgm:cxn modelId="{D7461572-5374-4E60-9462-4743255D9A46}" srcId="{B8B781AB-FDEF-492B-8DB1-BA6C82D67009}" destId="{9AE40036-4707-43F5-975B-08B282E4C353}" srcOrd="1" destOrd="0" parTransId="{77CB21E4-174C-4C84-80B2-FF534DCEC5E7}" sibTransId="{86717634-0EB0-4D22-A13A-69896AB96B1F}"/>
    <dgm:cxn modelId="{B0D48958-93F1-4DE9-809C-ECB9EE251666}" srcId="{B8B781AB-FDEF-492B-8DB1-BA6C82D67009}" destId="{07E739B0-32AC-4B6D-91F7-E6A3BD918C9F}" srcOrd="3" destOrd="0" parTransId="{83DBA840-8EFB-4DB8-A00D-36D235AB3328}" sibTransId="{A49DCF1D-6842-4934-90FF-E25E8D1A3313}"/>
    <dgm:cxn modelId="{6599C584-F1DC-4C18-A2E4-EBC14535DAF1}" type="presParOf" srcId="{2922CCE7-8059-4F0E-9548-5E17BFF491CB}" destId="{D6FAEB6A-9799-4D86-92AC-6C7D5DB22352}" srcOrd="0" destOrd="0" presId="urn:microsoft.com/office/officeart/2008/layout/VerticalCurvedList"/>
    <dgm:cxn modelId="{EA289AD9-EDCD-4437-9FF5-91BF1C57D481}" type="presParOf" srcId="{D6FAEB6A-9799-4D86-92AC-6C7D5DB22352}" destId="{9D8B7075-C877-4834-9005-98A6B09DAABB}" srcOrd="0" destOrd="0" presId="urn:microsoft.com/office/officeart/2008/layout/VerticalCurvedList"/>
    <dgm:cxn modelId="{C6F18CCB-4019-4E6C-9F98-0A6715766CAB}" type="presParOf" srcId="{9D8B7075-C877-4834-9005-98A6B09DAABB}" destId="{D643EEA7-49F4-4C9C-9FF3-C875EAA96D3E}" srcOrd="0" destOrd="0" presId="urn:microsoft.com/office/officeart/2008/layout/VerticalCurvedList"/>
    <dgm:cxn modelId="{FB76E1A5-CC91-4FA0-9F95-B078BDD3DE08}" type="presParOf" srcId="{9D8B7075-C877-4834-9005-98A6B09DAABB}" destId="{EB98EEFC-0FAC-4FF6-9013-CCA55F50933B}" srcOrd="1" destOrd="0" presId="urn:microsoft.com/office/officeart/2008/layout/VerticalCurvedList"/>
    <dgm:cxn modelId="{FE6A6F50-6409-4663-AA41-48910E7C7DF2}" type="presParOf" srcId="{9D8B7075-C877-4834-9005-98A6B09DAABB}" destId="{4B3EBBA1-681C-4A08-B337-EDB3173E0F33}" srcOrd="2" destOrd="0" presId="urn:microsoft.com/office/officeart/2008/layout/VerticalCurvedList"/>
    <dgm:cxn modelId="{4403429C-CF27-4C32-AD92-30D5A6D7196C}" type="presParOf" srcId="{9D8B7075-C877-4834-9005-98A6B09DAABB}" destId="{81811ED2-11D6-4BFE-B62D-FD63238CC629}" srcOrd="3" destOrd="0" presId="urn:microsoft.com/office/officeart/2008/layout/VerticalCurvedList"/>
    <dgm:cxn modelId="{A4328ECD-A5FF-429E-8548-AA0E98F08A12}" type="presParOf" srcId="{D6FAEB6A-9799-4D86-92AC-6C7D5DB22352}" destId="{2DE8A507-54D7-4579-B3AD-4F75BDFB8B47}" srcOrd="1" destOrd="0" presId="urn:microsoft.com/office/officeart/2008/layout/VerticalCurvedList"/>
    <dgm:cxn modelId="{C84EAE09-366E-4001-AE98-6DBB5AB39AED}" type="presParOf" srcId="{D6FAEB6A-9799-4D86-92AC-6C7D5DB22352}" destId="{763A323F-26E1-4A21-BAFA-6930480F1661}" srcOrd="2" destOrd="0" presId="urn:microsoft.com/office/officeart/2008/layout/VerticalCurvedList"/>
    <dgm:cxn modelId="{9F705C47-69D9-415A-8CFB-8686AD656674}" type="presParOf" srcId="{763A323F-26E1-4A21-BAFA-6930480F1661}" destId="{259C9CE0-718B-41B3-9956-A1EE23777BF6}" srcOrd="0" destOrd="0" presId="urn:microsoft.com/office/officeart/2008/layout/VerticalCurvedList"/>
    <dgm:cxn modelId="{FA3815AF-1764-46E3-8A4E-A23D85E09B6D}" type="presParOf" srcId="{D6FAEB6A-9799-4D86-92AC-6C7D5DB22352}" destId="{A1306CC1-C63C-469A-B4E4-4D3DD28940CB}" srcOrd="3" destOrd="0" presId="urn:microsoft.com/office/officeart/2008/layout/VerticalCurvedList"/>
    <dgm:cxn modelId="{460D7A69-D1F7-4D5D-A0FB-3F52AA7995B3}" type="presParOf" srcId="{D6FAEB6A-9799-4D86-92AC-6C7D5DB22352}" destId="{8CE512AE-2632-4D5C-BDF5-FAEC6E879A2F}" srcOrd="4" destOrd="0" presId="urn:microsoft.com/office/officeart/2008/layout/VerticalCurvedList"/>
    <dgm:cxn modelId="{1D910066-28F4-47A4-9917-3FEBBDFCC81F}" type="presParOf" srcId="{8CE512AE-2632-4D5C-BDF5-FAEC6E879A2F}" destId="{8B49B31F-5A49-4356-B57F-19619F5F6512}" srcOrd="0" destOrd="0" presId="urn:microsoft.com/office/officeart/2008/layout/VerticalCurvedList"/>
    <dgm:cxn modelId="{99224999-1870-4510-A22D-2945E58BD041}" type="presParOf" srcId="{D6FAEB6A-9799-4D86-92AC-6C7D5DB22352}" destId="{1AA71712-6E80-449F-9A7D-75944BFE9AE6}" srcOrd="5" destOrd="0" presId="urn:microsoft.com/office/officeart/2008/layout/VerticalCurvedList"/>
    <dgm:cxn modelId="{FD6258B7-A649-486A-8253-18C5D2298897}" type="presParOf" srcId="{D6FAEB6A-9799-4D86-92AC-6C7D5DB22352}" destId="{260D6240-5998-44CF-AE0B-6F34F930F196}" srcOrd="6" destOrd="0" presId="urn:microsoft.com/office/officeart/2008/layout/VerticalCurvedList"/>
    <dgm:cxn modelId="{46DE877F-0057-4C16-B4A5-A30F84B90968}" type="presParOf" srcId="{260D6240-5998-44CF-AE0B-6F34F930F196}" destId="{1A458AEA-110D-4410-B056-735F0746752A}" srcOrd="0" destOrd="0" presId="urn:microsoft.com/office/officeart/2008/layout/VerticalCurvedList"/>
    <dgm:cxn modelId="{BCEE2A91-EAE6-412A-8446-417347B09CDE}" type="presParOf" srcId="{D6FAEB6A-9799-4D86-92AC-6C7D5DB22352}" destId="{04CB9C5D-0ABA-4844-807E-694C6E17A8BD}" srcOrd="7" destOrd="0" presId="urn:microsoft.com/office/officeart/2008/layout/VerticalCurvedList"/>
    <dgm:cxn modelId="{67907B2A-DF70-4D6D-AB8F-CC13A9827CE0}" type="presParOf" srcId="{D6FAEB6A-9799-4D86-92AC-6C7D5DB22352}" destId="{157D9C01-5F1F-4208-B611-8A6B1BD81245}" srcOrd="8" destOrd="0" presId="urn:microsoft.com/office/officeart/2008/layout/VerticalCurvedList"/>
    <dgm:cxn modelId="{E5F8F576-C98F-4A83-A07C-9D75AA93D80A}" type="presParOf" srcId="{157D9C01-5F1F-4208-B611-8A6B1BD81245}" destId="{946CD0F8-D03C-4A3D-AD43-F0D3B64E0C30}" srcOrd="0" destOrd="0" presId="urn:microsoft.com/office/officeart/2008/layout/VerticalCurvedList"/>
    <dgm:cxn modelId="{58577210-8564-40B3-8A33-BB8F2B60CEBB}" type="presParOf" srcId="{D6FAEB6A-9799-4D86-92AC-6C7D5DB22352}" destId="{63CA9E14-D3C9-4B79-8EB4-50F0A6F2C686}" srcOrd="9" destOrd="0" presId="urn:microsoft.com/office/officeart/2008/layout/VerticalCurvedList"/>
    <dgm:cxn modelId="{A0BD829B-9A81-4A92-9AF7-D1047E4EB1C7}" type="presParOf" srcId="{D6FAEB6A-9799-4D86-92AC-6C7D5DB22352}" destId="{DBCB35BD-76B1-49F2-95D3-17E47D413CF5}" srcOrd="10" destOrd="0" presId="urn:microsoft.com/office/officeart/2008/layout/VerticalCurvedList"/>
    <dgm:cxn modelId="{96A6E2DF-952C-4A9F-A1FD-8A6190887884}" type="presParOf" srcId="{DBCB35BD-76B1-49F2-95D3-17E47D413CF5}" destId="{18A173B5-BEC6-43F5-B5A5-9459D8EC08B0}" srcOrd="0" destOrd="0" presId="urn:microsoft.com/office/officeart/2008/layout/VerticalCurvedList"/>
    <dgm:cxn modelId="{F8F342B6-C4F3-48AE-A293-FF0B151C8006}" type="presParOf" srcId="{D6FAEB6A-9799-4D86-92AC-6C7D5DB22352}" destId="{CA031BB5-6CCE-47E7-83BD-CA269C9BB999}" srcOrd="11" destOrd="0" presId="urn:microsoft.com/office/officeart/2008/layout/VerticalCurvedList"/>
    <dgm:cxn modelId="{AD313976-3192-4C55-8A0C-3A4CE95061E8}" type="presParOf" srcId="{D6FAEB6A-9799-4D86-92AC-6C7D5DB22352}" destId="{82D921BB-8686-4364-A346-FC106F8CC23A}" srcOrd="12" destOrd="0" presId="urn:microsoft.com/office/officeart/2008/layout/VerticalCurvedList"/>
    <dgm:cxn modelId="{21F6DA37-6D68-469A-82A5-2B3B6C167562}" type="presParOf" srcId="{82D921BB-8686-4364-A346-FC106F8CC23A}" destId="{46AD3228-3825-48E0-B2B9-0A961DA55EBC}" srcOrd="0" destOrd="0" presId="urn:microsoft.com/office/officeart/2008/layout/VerticalCurvedList"/>
    <dgm:cxn modelId="{6471C64E-AF02-4F22-9C5E-E9067F5E0D24}" type="presParOf" srcId="{D6FAEB6A-9799-4D86-92AC-6C7D5DB22352}" destId="{5D166D63-E11D-41D0-85E3-1669712254DC}" srcOrd="13" destOrd="0" presId="urn:microsoft.com/office/officeart/2008/layout/VerticalCurvedList"/>
    <dgm:cxn modelId="{1038AF9D-4541-4FA9-9A86-8E1FD723E0B4}" type="presParOf" srcId="{D6FAEB6A-9799-4D86-92AC-6C7D5DB22352}" destId="{7A049DDF-8BB8-4BFF-8571-259263218180}" srcOrd="14" destOrd="0" presId="urn:microsoft.com/office/officeart/2008/layout/VerticalCurvedList"/>
    <dgm:cxn modelId="{599F7B16-DEE9-479D-B315-0FB9077D8A1B}" type="presParOf" srcId="{7A049DDF-8BB8-4BFF-8571-259263218180}" destId="{B774D949-95B5-4A11-A910-ED7533DCF9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0F187-CD58-4174-85DA-7B93097929EE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A958DA6F-49D5-40C8-8BE8-DB03A3F5381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latin typeface="Century" pitchFamily="18" charset="0"/>
            </a:rPr>
            <a:t>Професійно-педагогічні</a:t>
          </a:r>
          <a:endParaRPr lang="ru-RU" sz="1400" dirty="0" smtClean="0">
            <a:solidFill>
              <a:schemeClr val="tx1"/>
            </a:solidFill>
            <a:latin typeface="Century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latin typeface="Century" pitchFamily="18" charset="0"/>
            </a:rPr>
            <a:t>знання</a:t>
          </a:r>
          <a:endParaRPr lang="ru-RU" sz="1400" dirty="0">
            <a:solidFill>
              <a:schemeClr val="tx1"/>
            </a:solidFill>
            <a:latin typeface="Century" pitchFamily="18" charset="0"/>
          </a:endParaRPr>
        </a:p>
      </dgm:t>
    </dgm:pt>
    <dgm:pt modelId="{4CE5201F-ED7D-4368-B03F-BBC5A5ABB719}" type="parTrans" cxnId="{ABF43980-C9F6-4894-99BF-FE130A01F192}">
      <dgm:prSet/>
      <dgm:spPr/>
      <dgm:t>
        <a:bodyPr/>
        <a:lstStyle/>
        <a:p>
          <a:endParaRPr lang="ru-RU"/>
        </a:p>
      </dgm:t>
    </dgm:pt>
    <dgm:pt modelId="{9D21321F-3E4C-4BF7-A085-EC788B2CAC8A}" type="sibTrans" cxnId="{ABF43980-C9F6-4894-99BF-FE130A01F192}">
      <dgm:prSet/>
      <dgm:spPr/>
      <dgm:t>
        <a:bodyPr/>
        <a:lstStyle/>
        <a:p>
          <a:endParaRPr lang="ru-RU"/>
        </a:p>
      </dgm:t>
    </dgm:pt>
    <dgm:pt modelId="{18865405-BEFE-426F-8D91-9ED18BD361F2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entury" pitchFamily="18" charset="0"/>
            </a:rPr>
            <a:t>Професійна компетентність</a:t>
          </a:r>
          <a:endParaRPr lang="ru-RU" sz="1400" dirty="0">
            <a:solidFill>
              <a:schemeClr val="tx1"/>
            </a:solidFill>
            <a:latin typeface="Century" pitchFamily="18" charset="0"/>
          </a:endParaRPr>
        </a:p>
      </dgm:t>
    </dgm:pt>
    <dgm:pt modelId="{6B41F660-EA1F-4F88-BC2C-C8BE1FB78F15}" type="parTrans" cxnId="{B3F14ACB-1093-4495-9F99-55B2A27607AF}">
      <dgm:prSet/>
      <dgm:spPr/>
      <dgm:t>
        <a:bodyPr/>
        <a:lstStyle/>
        <a:p>
          <a:endParaRPr lang="ru-RU"/>
        </a:p>
      </dgm:t>
    </dgm:pt>
    <dgm:pt modelId="{F10C9A5B-68E8-4B51-A1A1-CE05B710A37A}" type="sibTrans" cxnId="{B3F14ACB-1093-4495-9F99-55B2A27607AF}">
      <dgm:prSet/>
      <dgm:spPr/>
      <dgm:t>
        <a:bodyPr/>
        <a:lstStyle/>
        <a:p>
          <a:endParaRPr lang="ru-RU"/>
        </a:p>
      </dgm:t>
    </dgm:pt>
    <dgm:pt modelId="{5FB40F72-AC63-44BE-B576-AD26E4BD897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entury" pitchFamily="18" charset="0"/>
            </a:rPr>
            <a:t>Інноваційний потенціал учителя</a:t>
          </a:r>
          <a:endParaRPr lang="ru-RU" sz="1400" dirty="0">
            <a:solidFill>
              <a:schemeClr val="tx1"/>
            </a:solidFill>
            <a:latin typeface="Century" pitchFamily="18" charset="0"/>
          </a:endParaRPr>
        </a:p>
      </dgm:t>
    </dgm:pt>
    <dgm:pt modelId="{B9A3794C-6E53-4DC3-AF31-36E42EB69AFB}" type="parTrans" cxnId="{4E356F96-55BA-4F65-B89A-4D8D85DDAE39}">
      <dgm:prSet/>
      <dgm:spPr/>
      <dgm:t>
        <a:bodyPr/>
        <a:lstStyle/>
        <a:p>
          <a:endParaRPr lang="ru-RU"/>
        </a:p>
      </dgm:t>
    </dgm:pt>
    <dgm:pt modelId="{3D5AF68E-5FAE-4D33-A0BC-87B979DC8607}" type="sibTrans" cxnId="{4E356F96-55BA-4F65-B89A-4D8D85DDAE39}">
      <dgm:prSet/>
      <dgm:spPr/>
      <dgm:t>
        <a:bodyPr/>
        <a:lstStyle/>
        <a:p>
          <a:endParaRPr lang="ru-RU"/>
        </a:p>
      </dgm:t>
    </dgm:pt>
    <dgm:pt modelId="{31A40B0B-E1FA-4DE6-A12E-D7AB491C60D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Century" pitchFamily="18" charset="0"/>
            </a:rPr>
            <a:t>Особистий внесок у розбудову регіонального освітнього простору</a:t>
          </a:r>
          <a:endParaRPr lang="ru-RU" sz="1400" dirty="0">
            <a:solidFill>
              <a:schemeClr val="tx1"/>
            </a:solidFill>
            <a:latin typeface="Century" pitchFamily="18" charset="0"/>
          </a:endParaRPr>
        </a:p>
      </dgm:t>
    </dgm:pt>
    <dgm:pt modelId="{318FE06D-D593-444C-BBA5-8AE3BDEB19B1}" type="parTrans" cxnId="{EF33736D-1FB6-451F-84C4-62ACBB9644EC}">
      <dgm:prSet/>
      <dgm:spPr/>
      <dgm:t>
        <a:bodyPr/>
        <a:lstStyle/>
        <a:p>
          <a:endParaRPr lang="ru-RU"/>
        </a:p>
      </dgm:t>
    </dgm:pt>
    <dgm:pt modelId="{6DA2089E-6703-41D5-8B8B-AFE86B5F3B42}" type="sibTrans" cxnId="{EF33736D-1FB6-451F-84C4-62ACBB9644EC}">
      <dgm:prSet/>
      <dgm:spPr/>
      <dgm:t>
        <a:bodyPr/>
        <a:lstStyle/>
        <a:p>
          <a:endParaRPr lang="ru-RU"/>
        </a:p>
      </dgm:t>
    </dgm:pt>
    <dgm:pt modelId="{8A0455FC-ACFD-4646-8E2C-58BA18DC86F0}">
      <dgm:prSet phldrT="[Текст]" custT="1"/>
      <dgm:spPr/>
      <dgm:t>
        <a:bodyPr/>
        <a:lstStyle/>
        <a:p>
          <a:r>
            <a:rPr lang="uk-UA" sz="1400" b="1" dirty="0" err="1" smtClean="0">
              <a:solidFill>
                <a:schemeClr val="tx1"/>
              </a:solidFill>
              <a:latin typeface="Century" pitchFamily="18" charset="0"/>
            </a:rPr>
            <a:t>Результатив-ність</a:t>
          </a:r>
          <a:r>
            <a:rPr lang="uk-UA" sz="1400" b="1" dirty="0" smtClean="0">
              <a:solidFill>
                <a:schemeClr val="tx1"/>
              </a:solidFill>
              <a:latin typeface="Century" pitchFamily="18" charset="0"/>
            </a:rPr>
            <a:t> професійної діяльності</a:t>
          </a:r>
          <a:endParaRPr lang="ru-RU" sz="1400" dirty="0">
            <a:solidFill>
              <a:schemeClr val="tx1"/>
            </a:solidFill>
            <a:latin typeface="Century" pitchFamily="18" charset="0"/>
          </a:endParaRPr>
        </a:p>
      </dgm:t>
    </dgm:pt>
    <dgm:pt modelId="{A6FA52E2-E857-4558-AEF3-F948C6922FBA}" type="parTrans" cxnId="{F8ADF386-36D6-4AE8-8157-62DD78AC5553}">
      <dgm:prSet/>
      <dgm:spPr/>
      <dgm:t>
        <a:bodyPr/>
        <a:lstStyle/>
        <a:p>
          <a:endParaRPr lang="ru-RU"/>
        </a:p>
      </dgm:t>
    </dgm:pt>
    <dgm:pt modelId="{3741A50F-E8B8-494F-BA93-B69B370D55B2}" type="sibTrans" cxnId="{F8ADF386-36D6-4AE8-8157-62DD78AC5553}">
      <dgm:prSet/>
      <dgm:spPr/>
      <dgm:t>
        <a:bodyPr/>
        <a:lstStyle/>
        <a:p>
          <a:endParaRPr lang="ru-RU"/>
        </a:p>
      </dgm:t>
    </dgm:pt>
    <dgm:pt modelId="{86FC25A2-2C2C-4D7F-A316-EDD37AF0B45D}" type="pres">
      <dgm:prSet presAssocID="{A3F0F187-CD58-4174-85DA-7B93097929EE}" presName="CompostProcess" presStyleCnt="0">
        <dgm:presLayoutVars>
          <dgm:dir/>
          <dgm:resizeHandles val="exact"/>
        </dgm:presLayoutVars>
      </dgm:prSet>
      <dgm:spPr/>
    </dgm:pt>
    <dgm:pt modelId="{03297B61-BD69-4AFD-966C-00C78CAE0BCE}" type="pres">
      <dgm:prSet presAssocID="{A3F0F187-CD58-4174-85DA-7B93097929EE}" presName="arrow" presStyleLbl="bgShp" presStyleIdx="0" presStyleCnt="1"/>
      <dgm:spPr/>
    </dgm:pt>
    <dgm:pt modelId="{28EE2F8B-C31C-4745-BF18-4B7B152B9E92}" type="pres">
      <dgm:prSet presAssocID="{A3F0F187-CD58-4174-85DA-7B93097929EE}" presName="linearProcess" presStyleCnt="0"/>
      <dgm:spPr/>
    </dgm:pt>
    <dgm:pt modelId="{081D4D73-8BF0-4BBB-95B0-5192C47EB712}" type="pres">
      <dgm:prSet presAssocID="{A958DA6F-49D5-40C8-8BE8-DB03A3F5381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B79D6-23AD-45D8-BE74-DE70858FD48E}" type="pres">
      <dgm:prSet presAssocID="{9D21321F-3E4C-4BF7-A085-EC788B2CAC8A}" presName="sibTrans" presStyleCnt="0"/>
      <dgm:spPr/>
    </dgm:pt>
    <dgm:pt modelId="{B81666CF-7D2B-4D04-9430-2C60F0970C13}" type="pres">
      <dgm:prSet presAssocID="{18865405-BEFE-426F-8D91-9ED18BD361F2}" presName="textNode" presStyleLbl="node1" presStyleIdx="1" presStyleCnt="5" custScaleX="110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9F598-514F-4CE0-A3BA-E233D7664BE5}" type="pres">
      <dgm:prSet presAssocID="{F10C9A5B-68E8-4B51-A1A1-CE05B710A37A}" presName="sibTrans" presStyleCnt="0"/>
      <dgm:spPr/>
    </dgm:pt>
    <dgm:pt modelId="{E7F7A8D2-258C-4C40-86F3-07F9A2D05712}" type="pres">
      <dgm:prSet presAssocID="{5FB40F72-AC63-44BE-B576-AD26E4BD897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42BF6-BA74-4EAE-81E0-0FE769B81713}" type="pres">
      <dgm:prSet presAssocID="{3D5AF68E-5FAE-4D33-A0BC-87B979DC8607}" presName="sibTrans" presStyleCnt="0"/>
      <dgm:spPr/>
    </dgm:pt>
    <dgm:pt modelId="{067345EF-787D-4FC4-8E75-99223748EABC}" type="pres">
      <dgm:prSet presAssocID="{31A40B0B-E1FA-4DE6-A12E-D7AB491C60D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B4519-DAE5-4F91-B2C9-9E9E4DEFAAFD}" type="pres">
      <dgm:prSet presAssocID="{6DA2089E-6703-41D5-8B8B-AFE86B5F3B42}" presName="sibTrans" presStyleCnt="0"/>
      <dgm:spPr/>
    </dgm:pt>
    <dgm:pt modelId="{3DF39606-9366-45E0-9B9B-FE9E30B0FEC7}" type="pres">
      <dgm:prSet presAssocID="{8A0455FC-ACFD-4646-8E2C-58BA18DC86F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BDCD3-B772-45DF-B90D-158B3B060B7A}" type="presOf" srcId="{31A40B0B-E1FA-4DE6-A12E-D7AB491C60DE}" destId="{067345EF-787D-4FC4-8E75-99223748EABC}" srcOrd="0" destOrd="0" presId="urn:microsoft.com/office/officeart/2005/8/layout/hProcess9"/>
    <dgm:cxn modelId="{ABF43980-C9F6-4894-99BF-FE130A01F192}" srcId="{A3F0F187-CD58-4174-85DA-7B93097929EE}" destId="{A958DA6F-49D5-40C8-8BE8-DB03A3F53813}" srcOrd="0" destOrd="0" parTransId="{4CE5201F-ED7D-4368-B03F-BBC5A5ABB719}" sibTransId="{9D21321F-3E4C-4BF7-A085-EC788B2CAC8A}"/>
    <dgm:cxn modelId="{344DA365-EC25-4004-B30F-48EF9EE274C6}" type="presOf" srcId="{A3F0F187-CD58-4174-85DA-7B93097929EE}" destId="{86FC25A2-2C2C-4D7F-A316-EDD37AF0B45D}" srcOrd="0" destOrd="0" presId="urn:microsoft.com/office/officeart/2005/8/layout/hProcess9"/>
    <dgm:cxn modelId="{13D2D7E3-F4E0-4F8F-B2CE-889DFD66561D}" type="presOf" srcId="{A958DA6F-49D5-40C8-8BE8-DB03A3F53813}" destId="{081D4D73-8BF0-4BBB-95B0-5192C47EB712}" srcOrd="0" destOrd="0" presId="urn:microsoft.com/office/officeart/2005/8/layout/hProcess9"/>
    <dgm:cxn modelId="{EDC7ECA7-6DA5-421E-8370-BBCFEFA906DC}" type="presOf" srcId="{5FB40F72-AC63-44BE-B576-AD26E4BD897D}" destId="{E7F7A8D2-258C-4C40-86F3-07F9A2D05712}" srcOrd="0" destOrd="0" presId="urn:microsoft.com/office/officeart/2005/8/layout/hProcess9"/>
    <dgm:cxn modelId="{F7E256B8-0FE2-444E-94FA-7F23F635426A}" type="presOf" srcId="{18865405-BEFE-426F-8D91-9ED18BD361F2}" destId="{B81666CF-7D2B-4D04-9430-2C60F0970C13}" srcOrd="0" destOrd="0" presId="urn:microsoft.com/office/officeart/2005/8/layout/hProcess9"/>
    <dgm:cxn modelId="{B3F14ACB-1093-4495-9F99-55B2A27607AF}" srcId="{A3F0F187-CD58-4174-85DA-7B93097929EE}" destId="{18865405-BEFE-426F-8D91-9ED18BD361F2}" srcOrd="1" destOrd="0" parTransId="{6B41F660-EA1F-4F88-BC2C-C8BE1FB78F15}" sibTransId="{F10C9A5B-68E8-4B51-A1A1-CE05B710A37A}"/>
    <dgm:cxn modelId="{59BEBD86-9D0A-4748-9BD5-CAC8CAAE7E0E}" type="presOf" srcId="{8A0455FC-ACFD-4646-8E2C-58BA18DC86F0}" destId="{3DF39606-9366-45E0-9B9B-FE9E30B0FEC7}" srcOrd="0" destOrd="0" presId="urn:microsoft.com/office/officeart/2005/8/layout/hProcess9"/>
    <dgm:cxn modelId="{EF33736D-1FB6-451F-84C4-62ACBB9644EC}" srcId="{A3F0F187-CD58-4174-85DA-7B93097929EE}" destId="{31A40B0B-E1FA-4DE6-A12E-D7AB491C60DE}" srcOrd="3" destOrd="0" parTransId="{318FE06D-D593-444C-BBA5-8AE3BDEB19B1}" sibTransId="{6DA2089E-6703-41D5-8B8B-AFE86B5F3B42}"/>
    <dgm:cxn modelId="{4E356F96-55BA-4F65-B89A-4D8D85DDAE39}" srcId="{A3F0F187-CD58-4174-85DA-7B93097929EE}" destId="{5FB40F72-AC63-44BE-B576-AD26E4BD897D}" srcOrd="2" destOrd="0" parTransId="{B9A3794C-6E53-4DC3-AF31-36E42EB69AFB}" sibTransId="{3D5AF68E-5FAE-4D33-A0BC-87B979DC8607}"/>
    <dgm:cxn modelId="{F8ADF386-36D6-4AE8-8157-62DD78AC5553}" srcId="{A3F0F187-CD58-4174-85DA-7B93097929EE}" destId="{8A0455FC-ACFD-4646-8E2C-58BA18DC86F0}" srcOrd="4" destOrd="0" parTransId="{A6FA52E2-E857-4558-AEF3-F948C6922FBA}" sibTransId="{3741A50F-E8B8-494F-BA93-B69B370D55B2}"/>
    <dgm:cxn modelId="{F0E1FA94-8C67-4E90-AE1C-5B4D227BA19F}" type="presParOf" srcId="{86FC25A2-2C2C-4D7F-A316-EDD37AF0B45D}" destId="{03297B61-BD69-4AFD-966C-00C78CAE0BCE}" srcOrd="0" destOrd="0" presId="urn:microsoft.com/office/officeart/2005/8/layout/hProcess9"/>
    <dgm:cxn modelId="{6A527E62-3E69-422C-8266-C2AADE24D6E2}" type="presParOf" srcId="{86FC25A2-2C2C-4D7F-A316-EDD37AF0B45D}" destId="{28EE2F8B-C31C-4745-BF18-4B7B152B9E92}" srcOrd="1" destOrd="0" presId="urn:microsoft.com/office/officeart/2005/8/layout/hProcess9"/>
    <dgm:cxn modelId="{A2462499-3488-473B-9AAC-CA7214DDC094}" type="presParOf" srcId="{28EE2F8B-C31C-4745-BF18-4B7B152B9E92}" destId="{081D4D73-8BF0-4BBB-95B0-5192C47EB712}" srcOrd="0" destOrd="0" presId="urn:microsoft.com/office/officeart/2005/8/layout/hProcess9"/>
    <dgm:cxn modelId="{F410DB35-90DC-42F7-B9EA-08C2DB0EA611}" type="presParOf" srcId="{28EE2F8B-C31C-4745-BF18-4B7B152B9E92}" destId="{FAAB79D6-23AD-45D8-BE74-DE70858FD48E}" srcOrd="1" destOrd="0" presId="urn:microsoft.com/office/officeart/2005/8/layout/hProcess9"/>
    <dgm:cxn modelId="{CCF43D3D-0C24-40CB-BA8E-D869B2461529}" type="presParOf" srcId="{28EE2F8B-C31C-4745-BF18-4B7B152B9E92}" destId="{B81666CF-7D2B-4D04-9430-2C60F0970C13}" srcOrd="2" destOrd="0" presId="urn:microsoft.com/office/officeart/2005/8/layout/hProcess9"/>
    <dgm:cxn modelId="{44254238-BDD3-4726-872C-34871D3CD7F8}" type="presParOf" srcId="{28EE2F8B-C31C-4745-BF18-4B7B152B9E92}" destId="{2FC9F598-514F-4CE0-A3BA-E233D7664BE5}" srcOrd="3" destOrd="0" presId="urn:microsoft.com/office/officeart/2005/8/layout/hProcess9"/>
    <dgm:cxn modelId="{90712DC2-003C-4FCF-AA4C-2E7C1C64CDC9}" type="presParOf" srcId="{28EE2F8B-C31C-4745-BF18-4B7B152B9E92}" destId="{E7F7A8D2-258C-4C40-86F3-07F9A2D05712}" srcOrd="4" destOrd="0" presId="urn:microsoft.com/office/officeart/2005/8/layout/hProcess9"/>
    <dgm:cxn modelId="{FF8D823B-9E2F-45F4-818F-E44AD30FF0A2}" type="presParOf" srcId="{28EE2F8B-C31C-4745-BF18-4B7B152B9E92}" destId="{B4D42BF6-BA74-4EAE-81E0-0FE769B81713}" srcOrd="5" destOrd="0" presId="urn:microsoft.com/office/officeart/2005/8/layout/hProcess9"/>
    <dgm:cxn modelId="{A9540CBE-A40C-4D4B-A3F9-2649FB72A2DF}" type="presParOf" srcId="{28EE2F8B-C31C-4745-BF18-4B7B152B9E92}" destId="{067345EF-787D-4FC4-8E75-99223748EABC}" srcOrd="6" destOrd="0" presId="urn:microsoft.com/office/officeart/2005/8/layout/hProcess9"/>
    <dgm:cxn modelId="{97AC50A1-A13F-4CA2-8B9D-70F41E1FC84D}" type="presParOf" srcId="{28EE2F8B-C31C-4745-BF18-4B7B152B9E92}" destId="{54AB4519-DAE5-4F91-B2C9-9E9E4DEFAAFD}" srcOrd="7" destOrd="0" presId="urn:microsoft.com/office/officeart/2005/8/layout/hProcess9"/>
    <dgm:cxn modelId="{A9793CB8-7822-46D8-9DA1-B022E45419C0}" type="presParOf" srcId="{28EE2F8B-C31C-4745-BF18-4B7B152B9E92}" destId="{3DF39606-9366-45E0-9B9B-FE9E30B0FEC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8EEFC-0FAC-4FF6-9013-CCA55F50933B}">
      <dsp:nvSpPr>
        <dsp:cNvPr id="0" name=""/>
        <dsp:cNvSpPr/>
      </dsp:nvSpPr>
      <dsp:spPr>
        <a:xfrm>
          <a:off x="-5890879" y="-902085"/>
          <a:ext cx="7017460" cy="7017460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8A507-54D7-4579-B3AD-4F75BDFB8B47}">
      <dsp:nvSpPr>
        <dsp:cNvPr id="0" name=""/>
        <dsp:cNvSpPr/>
      </dsp:nvSpPr>
      <dsp:spPr>
        <a:xfrm>
          <a:off x="365712" y="236996"/>
          <a:ext cx="6833964" cy="4737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" pitchFamily="18" charset="0"/>
            </a:rPr>
            <a:t>Подача заявок в режимі </a:t>
          </a:r>
          <a:r>
            <a:rPr lang="en-US" sz="1600" b="1" kern="1200" dirty="0" smtClean="0">
              <a:latin typeface="Century" pitchFamily="18" charset="0"/>
            </a:rPr>
            <a:t>on-line</a:t>
          </a:r>
          <a:endParaRPr lang="ru-RU" sz="1600" b="1" kern="1200" dirty="0">
            <a:latin typeface="Century" pitchFamily="18" charset="0"/>
          </a:endParaRPr>
        </a:p>
      </dsp:txBody>
      <dsp:txXfrm>
        <a:off x="365712" y="236996"/>
        <a:ext cx="6833964" cy="473783"/>
      </dsp:txXfrm>
    </dsp:sp>
    <dsp:sp modelId="{259C9CE0-718B-41B3-9956-A1EE23777BF6}">
      <dsp:nvSpPr>
        <dsp:cNvPr id="0" name=""/>
        <dsp:cNvSpPr/>
      </dsp:nvSpPr>
      <dsp:spPr>
        <a:xfrm>
          <a:off x="69597" y="177773"/>
          <a:ext cx="592229" cy="592229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306CC1-C63C-469A-B4E4-4D3DD28940CB}">
      <dsp:nvSpPr>
        <dsp:cNvPr id="0" name=""/>
        <dsp:cNvSpPr/>
      </dsp:nvSpPr>
      <dsp:spPr>
        <a:xfrm>
          <a:off x="794765" y="948088"/>
          <a:ext cx="6404910" cy="473783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Century" pitchFamily="18" charset="0"/>
            </a:rPr>
            <a:t>Портфоліо вчителів</a:t>
          </a:r>
          <a:endParaRPr lang="ru-RU" sz="1600" b="1" kern="1200" dirty="0">
            <a:latin typeface="Century" pitchFamily="18" charset="0"/>
          </a:endParaRPr>
        </a:p>
      </dsp:txBody>
      <dsp:txXfrm>
        <a:off x="794765" y="948088"/>
        <a:ext cx="6404910" cy="473783"/>
      </dsp:txXfrm>
    </dsp:sp>
    <dsp:sp modelId="{8B49B31F-5A49-4356-B57F-19619F5F6512}">
      <dsp:nvSpPr>
        <dsp:cNvPr id="0" name=""/>
        <dsp:cNvSpPr/>
      </dsp:nvSpPr>
      <dsp:spPr>
        <a:xfrm>
          <a:off x="498651" y="888865"/>
          <a:ext cx="592229" cy="592229"/>
        </a:xfrm>
        <a:prstGeom prst="ellipse">
          <a:avLst/>
        </a:prstGeom>
        <a:solidFill>
          <a:srgbClr val="6CDA6C"/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A71712-6E80-449F-9A7D-75944BFE9AE6}">
      <dsp:nvSpPr>
        <dsp:cNvPr id="0" name=""/>
        <dsp:cNvSpPr/>
      </dsp:nvSpPr>
      <dsp:spPr>
        <a:xfrm>
          <a:off x="1029885" y="1658660"/>
          <a:ext cx="6169791" cy="473783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Century" pitchFamily="18" charset="0"/>
            </a:rPr>
            <a:t>Дистанційна форма післядипломної педагогічної освіти</a:t>
          </a:r>
          <a:endParaRPr lang="ru-RU" sz="1600" b="1" kern="1200" dirty="0">
            <a:latin typeface="Century" pitchFamily="18" charset="0"/>
          </a:endParaRPr>
        </a:p>
      </dsp:txBody>
      <dsp:txXfrm>
        <a:off x="1029885" y="1658660"/>
        <a:ext cx="6169791" cy="473783"/>
      </dsp:txXfrm>
    </dsp:sp>
    <dsp:sp modelId="{1A458AEA-110D-4410-B056-735F0746752A}">
      <dsp:nvSpPr>
        <dsp:cNvPr id="0" name=""/>
        <dsp:cNvSpPr/>
      </dsp:nvSpPr>
      <dsp:spPr>
        <a:xfrm>
          <a:off x="733770" y="1599437"/>
          <a:ext cx="592229" cy="592229"/>
        </a:xfrm>
        <a:prstGeom prst="ellipse">
          <a:avLst/>
        </a:prstGeom>
        <a:solidFill>
          <a:srgbClr val="A2E8A2"/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CB9C5D-0ABA-4844-807E-694C6E17A8BD}">
      <dsp:nvSpPr>
        <dsp:cNvPr id="0" name=""/>
        <dsp:cNvSpPr/>
      </dsp:nvSpPr>
      <dsp:spPr>
        <a:xfrm>
          <a:off x="1104956" y="2369752"/>
          <a:ext cx="6094719" cy="473783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" pitchFamily="18" charset="0"/>
            </a:rPr>
            <a:t>Автоматизовані системи контролю</a:t>
          </a:r>
          <a:endParaRPr lang="ru-RU" sz="1600" b="1" kern="1200" dirty="0">
            <a:latin typeface="Century" pitchFamily="18" charset="0"/>
          </a:endParaRPr>
        </a:p>
      </dsp:txBody>
      <dsp:txXfrm>
        <a:off x="1104956" y="2369752"/>
        <a:ext cx="6094719" cy="473783"/>
      </dsp:txXfrm>
    </dsp:sp>
    <dsp:sp modelId="{946CD0F8-D03C-4A3D-AD43-F0D3B64E0C30}">
      <dsp:nvSpPr>
        <dsp:cNvPr id="0" name=""/>
        <dsp:cNvSpPr/>
      </dsp:nvSpPr>
      <dsp:spPr>
        <a:xfrm>
          <a:off x="808841" y="2310529"/>
          <a:ext cx="592229" cy="592229"/>
        </a:xfrm>
        <a:prstGeom prst="ellipse">
          <a:avLst/>
        </a:prstGeom>
        <a:solidFill>
          <a:srgbClr val="97FFDC"/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CA9E14-D3C9-4B79-8EB4-50F0A6F2C686}">
      <dsp:nvSpPr>
        <dsp:cNvPr id="0" name=""/>
        <dsp:cNvSpPr/>
      </dsp:nvSpPr>
      <dsp:spPr>
        <a:xfrm>
          <a:off x="1029885" y="3080845"/>
          <a:ext cx="6169791" cy="473783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Century" pitchFamily="18" charset="0"/>
            </a:rPr>
            <a:t>Рейтингова система</a:t>
          </a:r>
          <a:endParaRPr lang="ru-RU" sz="1600" b="1" kern="1200" dirty="0">
            <a:latin typeface="Century" pitchFamily="18" charset="0"/>
          </a:endParaRPr>
        </a:p>
      </dsp:txBody>
      <dsp:txXfrm>
        <a:off x="1029885" y="3080845"/>
        <a:ext cx="6169791" cy="473783"/>
      </dsp:txXfrm>
    </dsp:sp>
    <dsp:sp modelId="{18A173B5-BEC6-43F5-B5A5-9459D8EC08B0}">
      <dsp:nvSpPr>
        <dsp:cNvPr id="0" name=""/>
        <dsp:cNvSpPr/>
      </dsp:nvSpPr>
      <dsp:spPr>
        <a:xfrm>
          <a:off x="733770" y="3021622"/>
          <a:ext cx="592229" cy="592229"/>
        </a:xfrm>
        <a:prstGeom prst="ellipse">
          <a:avLst/>
        </a:prstGeom>
        <a:solidFill>
          <a:srgbClr val="B2DEFC"/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031BB5-6CCE-47E7-83BD-CA269C9BB999}">
      <dsp:nvSpPr>
        <dsp:cNvPr id="0" name=""/>
        <dsp:cNvSpPr/>
      </dsp:nvSpPr>
      <dsp:spPr>
        <a:xfrm>
          <a:off x="794765" y="3791416"/>
          <a:ext cx="6404910" cy="473783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entury" pitchFamily="18" charset="0"/>
            </a:rPr>
            <a:t>О</a:t>
          </a:r>
          <a:r>
            <a:rPr lang="en-US" sz="1600" b="1" kern="1200" dirty="0" smtClean="0">
              <a:latin typeface="Century" pitchFamily="18" charset="0"/>
            </a:rPr>
            <a:t>n-line</a:t>
          </a:r>
          <a:r>
            <a:rPr lang="uk-UA" sz="1600" b="1" kern="1200" dirty="0" smtClean="0">
              <a:latin typeface="Century" pitchFamily="18" charset="0"/>
            </a:rPr>
            <a:t> підтримка користувачів</a:t>
          </a:r>
          <a:endParaRPr lang="ru-RU" sz="1600" b="1" kern="1200" dirty="0">
            <a:latin typeface="Century" pitchFamily="18" charset="0"/>
          </a:endParaRPr>
        </a:p>
      </dsp:txBody>
      <dsp:txXfrm>
        <a:off x="794765" y="3791416"/>
        <a:ext cx="6404910" cy="473783"/>
      </dsp:txXfrm>
    </dsp:sp>
    <dsp:sp modelId="{46AD3228-3825-48E0-B2B9-0A961DA55EBC}">
      <dsp:nvSpPr>
        <dsp:cNvPr id="0" name=""/>
        <dsp:cNvSpPr/>
      </dsp:nvSpPr>
      <dsp:spPr>
        <a:xfrm>
          <a:off x="498651" y="3732193"/>
          <a:ext cx="592229" cy="592229"/>
        </a:xfrm>
        <a:prstGeom prst="ellipse">
          <a:avLst/>
        </a:prstGeom>
        <a:solidFill>
          <a:srgbClr val="B7B7FF"/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166D63-E11D-41D0-85E3-1669712254DC}">
      <dsp:nvSpPr>
        <dsp:cNvPr id="0" name=""/>
        <dsp:cNvSpPr/>
      </dsp:nvSpPr>
      <dsp:spPr>
        <a:xfrm>
          <a:off x="365712" y="4502509"/>
          <a:ext cx="6833964" cy="47378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0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Century" pitchFamily="18" charset="0"/>
            </a:rPr>
            <a:t>Статистична база даних</a:t>
          </a:r>
          <a:endParaRPr lang="ru-RU" sz="1600" b="1" kern="1200" dirty="0">
            <a:latin typeface="Century" pitchFamily="18" charset="0"/>
          </a:endParaRPr>
        </a:p>
      </dsp:txBody>
      <dsp:txXfrm>
        <a:off x="365712" y="4502509"/>
        <a:ext cx="6833964" cy="473783"/>
      </dsp:txXfrm>
    </dsp:sp>
    <dsp:sp modelId="{B774D949-95B5-4A11-A910-ED7533DCF9EE}">
      <dsp:nvSpPr>
        <dsp:cNvPr id="0" name=""/>
        <dsp:cNvSpPr/>
      </dsp:nvSpPr>
      <dsp:spPr>
        <a:xfrm>
          <a:off x="69597" y="4443286"/>
          <a:ext cx="592229" cy="592229"/>
        </a:xfrm>
        <a:prstGeom prst="ellipse">
          <a:avLst/>
        </a:prstGeom>
        <a:solidFill>
          <a:srgbClr val="E0A3FF"/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97B61-BD69-4AFD-966C-00C78CAE0BCE}">
      <dsp:nvSpPr>
        <dsp:cNvPr id="0" name=""/>
        <dsp:cNvSpPr/>
      </dsp:nvSpPr>
      <dsp:spPr>
        <a:xfrm>
          <a:off x="633190" y="0"/>
          <a:ext cx="7176159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1D4D73-8BF0-4BBB-95B0-5192C47EB712}">
      <dsp:nvSpPr>
        <dsp:cNvPr id="0" name=""/>
        <dsp:cNvSpPr/>
      </dsp:nvSpPr>
      <dsp:spPr>
        <a:xfrm>
          <a:off x="222" y="1219199"/>
          <a:ext cx="1461779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entury" pitchFamily="18" charset="0"/>
            </a:rPr>
            <a:t>Професійно-педагогічні</a:t>
          </a:r>
          <a:endParaRPr lang="ru-RU" sz="1400" kern="1200" dirty="0" smtClean="0">
            <a:solidFill>
              <a:schemeClr val="tx1"/>
            </a:solidFill>
            <a:latin typeface="Century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entury" pitchFamily="18" charset="0"/>
            </a:rPr>
            <a:t>знання</a:t>
          </a:r>
          <a:endParaRPr lang="ru-RU" sz="1400" kern="1200" dirty="0">
            <a:solidFill>
              <a:schemeClr val="tx1"/>
            </a:solidFill>
            <a:latin typeface="Century" pitchFamily="18" charset="0"/>
          </a:endParaRPr>
        </a:p>
      </dsp:txBody>
      <dsp:txXfrm>
        <a:off x="71580" y="1290557"/>
        <a:ext cx="1319063" cy="1482884"/>
      </dsp:txXfrm>
    </dsp:sp>
    <dsp:sp modelId="{B81666CF-7D2B-4D04-9430-2C60F0970C13}">
      <dsp:nvSpPr>
        <dsp:cNvPr id="0" name=""/>
        <dsp:cNvSpPr/>
      </dsp:nvSpPr>
      <dsp:spPr>
        <a:xfrm>
          <a:off x="1705632" y="1219199"/>
          <a:ext cx="1620456" cy="162560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entury" pitchFamily="18" charset="0"/>
            </a:rPr>
            <a:t>Професійна компетентність</a:t>
          </a:r>
          <a:endParaRPr lang="ru-RU" sz="1400" kern="1200" dirty="0">
            <a:solidFill>
              <a:schemeClr val="tx1"/>
            </a:solidFill>
            <a:latin typeface="Century" pitchFamily="18" charset="0"/>
          </a:endParaRPr>
        </a:p>
      </dsp:txBody>
      <dsp:txXfrm>
        <a:off x="1784736" y="1298303"/>
        <a:ext cx="1462248" cy="1467392"/>
      </dsp:txXfrm>
    </dsp:sp>
    <dsp:sp modelId="{E7F7A8D2-258C-4C40-86F3-07F9A2D05712}">
      <dsp:nvSpPr>
        <dsp:cNvPr id="0" name=""/>
        <dsp:cNvSpPr/>
      </dsp:nvSpPr>
      <dsp:spPr>
        <a:xfrm>
          <a:off x="3569718" y="1219199"/>
          <a:ext cx="1461779" cy="16256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entury" pitchFamily="18" charset="0"/>
            </a:rPr>
            <a:t>Інноваційний потенціал учителя</a:t>
          </a:r>
          <a:endParaRPr lang="ru-RU" sz="1400" kern="1200" dirty="0">
            <a:solidFill>
              <a:schemeClr val="tx1"/>
            </a:solidFill>
            <a:latin typeface="Century" pitchFamily="18" charset="0"/>
          </a:endParaRPr>
        </a:p>
      </dsp:txBody>
      <dsp:txXfrm>
        <a:off x="3641076" y="1290557"/>
        <a:ext cx="1319063" cy="1482884"/>
      </dsp:txXfrm>
    </dsp:sp>
    <dsp:sp modelId="{067345EF-787D-4FC4-8E75-99223748EABC}">
      <dsp:nvSpPr>
        <dsp:cNvPr id="0" name=""/>
        <dsp:cNvSpPr/>
      </dsp:nvSpPr>
      <dsp:spPr>
        <a:xfrm>
          <a:off x="5275128" y="1219199"/>
          <a:ext cx="1461779" cy="162560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Century" pitchFamily="18" charset="0"/>
            </a:rPr>
            <a:t>Особистий внесок у розбудову регіонального освітнього простору</a:t>
          </a:r>
          <a:endParaRPr lang="ru-RU" sz="1400" kern="1200" dirty="0">
            <a:solidFill>
              <a:schemeClr val="tx1"/>
            </a:solidFill>
            <a:latin typeface="Century" pitchFamily="18" charset="0"/>
          </a:endParaRPr>
        </a:p>
      </dsp:txBody>
      <dsp:txXfrm>
        <a:off x="5346486" y="1290557"/>
        <a:ext cx="1319063" cy="1482884"/>
      </dsp:txXfrm>
    </dsp:sp>
    <dsp:sp modelId="{3DF39606-9366-45E0-9B9B-FE9E30B0FEC7}">
      <dsp:nvSpPr>
        <dsp:cNvPr id="0" name=""/>
        <dsp:cNvSpPr/>
      </dsp:nvSpPr>
      <dsp:spPr>
        <a:xfrm>
          <a:off x="6980538" y="1219199"/>
          <a:ext cx="1461779" cy="16256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tx1"/>
              </a:solidFill>
              <a:latin typeface="Century" pitchFamily="18" charset="0"/>
            </a:rPr>
            <a:t>Результатив-ність</a:t>
          </a:r>
          <a:r>
            <a:rPr lang="uk-UA" sz="1400" b="1" kern="1200" dirty="0" smtClean="0">
              <a:solidFill>
                <a:schemeClr val="tx1"/>
              </a:solidFill>
              <a:latin typeface="Century" pitchFamily="18" charset="0"/>
            </a:rPr>
            <a:t> професійної діяльності</a:t>
          </a:r>
          <a:endParaRPr lang="ru-RU" sz="1400" kern="1200" dirty="0">
            <a:solidFill>
              <a:schemeClr val="tx1"/>
            </a:solidFill>
            <a:latin typeface="Century" pitchFamily="18" charset="0"/>
          </a:endParaRPr>
        </a:p>
      </dsp:txBody>
      <dsp:txXfrm>
        <a:off x="7051896" y="1290557"/>
        <a:ext cx="1319063" cy="1482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0.11805</cdr:x>
      <cdr:y>0</cdr:y>
    </cdr:from>
    <cdr:to>
      <cdr:x>0.32474</cdr:x>
      <cdr:y>0.11828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875553" y="0"/>
          <a:ext cx="1532965" cy="541475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err="1">
              <a:latin typeface="Times New Roman" pitchFamily="18" charset="0"/>
              <a:cs typeface="Times New Roman" pitchFamily="18" charset="0"/>
            </a:rPr>
            <a:t>Ідеальний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максимальна оцінка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0.21527</cdr:x>
      <cdr:y>0.10819</cdr:y>
    </cdr:from>
    <cdr:to>
      <cdr:x>0.34247</cdr:x>
      <cdr:y>0.23303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1596593" y="495300"/>
          <a:ext cx="943407" cy="571500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err="1">
              <a:latin typeface="Times New Roman" pitchFamily="18" charset="0"/>
              <a:cs typeface="Times New Roman" pitchFamily="18" charset="0"/>
            </a:rPr>
            <a:t>Протестова-ний</a:t>
          </a:r>
          <a:r>
            <a:rPr lang="ru-RU" sz="105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>
              <a:latin typeface="Times New Roman" pitchFamily="18" charset="0"/>
              <a:cs typeface="Times New Roman" pitchFamily="18" charset="0"/>
            </a:rPr>
            <a:t>вчитель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11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59" y="1547486"/>
            <a:ext cx="8663941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entury" pitchFamily="18" charset="0"/>
              </a:rPr>
              <a:t>Науково-педагогічний проект</a:t>
            </a:r>
            <a:r>
              <a:rPr lang="uk-UA" sz="3600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Century" pitchFamily="18" charset="0"/>
              </a:rPr>
              <a:t>“Електронна атестація</a:t>
            </a:r>
            <a:br>
              <a:rPr lang="uk-UA" sz="3600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Century" pitchFamily="18" charset="0"/>
              </a:rPr>
              <a:t>педагогічних працівників”</a:t>
            </a:r>
            <a:endParaRPr lang="en-US" sz="36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1790" y="411480"/>
            <a:ext cx="6023610" cy="684947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CC3300"/>
                </a:solidFill>
                <a:latin typeface="Century" pitchFamily="18" charset="0"/>
              </a:rPr>
              <a:t>Інноваційний освітній проект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21" y="3247980"/>
            <a:ext cx="3557392" cy="178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683" y="49467"/>
            <a:ext cx="9244208" cy="1143000"/>
          </a:xfrm>
          <a:effectLst/>
        </p:spPr>
        <p:txBody>
          <a:bodyPr>
            <a:noAutofit/>
          </a:bodyPr>
          <a:lstStyle/>
          <a:p>
            <a:pPr algn="ctr"/>
            <a:r>
              <a:rPr lang="uk-UA" sz="2400" cap="none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Науково-педагогічний проект</a:t>
            </a:r>
            <a:br>
              <a:rPr lang="uk-UA" sz="2400" cap="none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</a:br>
            <a:r>
              <a:rPr lang="uk-UA" sz="2400" cap="none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“Електронна </a:t>
            </a:r>
            <a:r>
              <a:rPr lang="uk-UA" sz="24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атестація педагогічних </a:t>
            </a:r>
            <a:r>
              <a:rPr lang="uk-UA" sz="2400" cap="none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працівників</a:t>
            </a:r>
            <a:r>
              <a:rPr lang="uk-UA" sz="24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”</a:t>
            </a:r>
            <a:br>
              <a:rPr lang="uk-UA" sz="24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</a:br>
            <a:r>
              <a:rPr lang="uk-UA" sz="24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 на порталі </a:t>
            </a:r>
            <a:r>
              <a:rPr lang="en-US" sz="2400" dirty="0">
                <a:solidFill>
                  <a:srgbClr val="C00000"/>
                </a:solidFill>
                <a:latin typeface="Century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entury" pitchFamily="18" charset="0"/>
              </a:rPr>
              <a:t>isuo.org</a:t>
            </a:r>
            <a:endParaRPr lang="en-US" sz="2400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  <p:pic>
        <p:nvPicPr>
          <p:cNvPr id="4098" name="Picture 2" descr="C:\Users\Natasha\Desktop\серпневі-2013\пс\Портфол_о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148" y="1511647"/>
            <a:ext cx="3785593" cy="4909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sha\Desktop\серпневі-2013\пс\Нова заявка_званн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868" y="1511651"/>
            <a:ext cx="3209871" cy="1963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18985" y="4181233"/>
            <a:ext cx="2859924" cy="23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4815" y="3706807"/>
            <a:ext cx="253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" pitchFamily="18" charset="0"/>
              </a:rPr>
              <a:t>at.isuo.org</a:t>
            </a:r>
            <a:endParaRPr lang="ru-RU" sz="24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1026" name="Picture 2" descr="atts_teachers_2012_8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8814" y="2581799"/>
            <a:ext cx="422910" cy="44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05" y="132193"/>
            <a:ext cx="7485841" cy="1143000"/>
          </a:xfrm>
          <a:effectLst/>
        </p:spPr>
        <p:txBody>
          <a:bodyPr>
            <a:normAutofit/>
          </a:bodyPr>
          <a:lstStyle/>
          <a:p>
            <a:r>
              <a:rPr lang="uk-UA" sz="48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Мета проекту</a:t>
            </a:r>
            <a:endParaRPr lang="en-US" sz="4800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090" y="1138342"/>
            <a:ext cx="6858048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модернізація системи підвищення кваліфікації педагогів </a:t>
            </a:r>
            <a:r>
              <a:rPr lang="uk-UA" sz="2400" b="1" dirty="0" smtClean="0">
                <a:solidFill>
                  <a:srgbClr val="003060"/>
                </a:solidFill>
                <a:latin typeface="Century" pitchFamily="18" charset="0"/>
              </a:rPr>
              <a:t>області</a:t>
            </a: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090" y="1862484"/>
            <a:ext cx="321471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удосконалення управлінських рішень у галузі освіти;</a:t>
            </a:r>
            <a:endParaRPr lang="ru-RU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090" y="4884333"/>
            <a:ext cx="705923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розширення інформаційно-освітнього простору </a:t>
            </a:r>
            <a:r>
              <a:rPr lang="uk-UA" sz="2400" b="1" dirty="0" smtClean="0">
                <a:solidFill>
                  <a:srgbClr val="003060"/>
                </a:solidFill>
                <a:latin typeface="Century" pitchFamily="18" charset="0"/>
              </a:rPr>
              <a:t>регіону;</a:t>
            </a:r>
            <a:endParaRPr lang="uk-UA" sz="2400" b="1" dirty="0">
              <a:solidFill>
                <a:srgbClr val="003060"/>
              </a:solidFill>
              <a:latin typeface="Century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endParaRPr lang="uk-UA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089" y="5719680"/>
            <a:ext cx="73525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поширення кращого педагогічного досвіду.</a:t>
            </a:r>
            <a:endParaRPr lang="ru-RU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090" y="31477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стимулювання цілеспрямованого безперервного зростання професійної майстерності </a:t>
            </a:r>
            <a:r>
              <a:rPr lang="uk-UA" sz="2400" b="1" dirty="0" smtClean="0">
                <a:solidFill>
                  <a:srgbClr val="003060"/>
                </a:solidFill>
                <a:latin typeface="Century" pitchFamily="18" charset="0"/>
              </a:rPr>
              <a:t>вчителів;</a:t>
            </a:r>
            <a:endParaRPr lang="uk-UA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pic>
        <p:nvPicPr>
          <p:cNvPr id="9" name="Picture 2" descr="F:\Мережевий округ\Картинки\f96bd3f599c9423047e24f4d0f2d4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327" y="1862484"/>
            <a:ext cx="3241417" cy="2886641"/>
          </a:xfrm>
          <a:prstGeom prst="roundRect">
            <a:avLst>
              <a:gd name="adj" fmla="val 15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20459" y="1085840"/>
            <a:ext cx="7860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Розробка концепції </a:t>
            </a:r>
            <a:r>
              <a:rPr lang="uk-UA" sz="2000" b="1" dirty="0" smtClean="0">
                <a:solidFill>
                  <a:srgbClr val="003060"/>
                </a:solidFill>
                <a:latin typeface="Century" pitchFamily="18" charset="0"/>
              </a:rPr>
              <a:t>проекту на </a:t>
            </a: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основі створення системи організаційно-методичного забезпечення процесу атестації педагогічних працівників у відповідності до чинних нормативно-правових актів</a:t>
            </a:r>
            <a:endParaRPr lang="ru-RU" sz="20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0459" y="4619559"/>
            <a:ext cx="601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Організація перспективного та поточного планування атестації педагогічних працівників</a:t>
            </a:r>
            <a:endParaRPr lang="ru-RU" sz="20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20459" y="4011252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Впровадження в закладах освіти області</a:t>
            </a:r>
            <a:endParaRPr lang="ru-RU" sz="20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20459" y="5542258"/>
            <a:ext cx="7860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Моніторинг результативності професійної діяльності педагогічних працівників та її залежності від фахового рівня</a:t>
            </a:r>
            <a:endParaRPr lang="ru-RU" sz="20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20459" y="3373945"/>
            <a:ext cx="4051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Розробка та апробація</a:t>
            </a:r>
            <a:endParaRPr lang="en-US" sz="2000" b="1" dirty="0">
              <a:solidFill>
                <a:srgbClr val="003060"/>
              </a:solidFill>
              <a:latin typeface="Century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 </a:t>
            </a:r>
            <a:r>
              <a:rPr lang="uk-UA" sz="2000" b="1" dirty="0" smtClean="0">
                <a:solidFill>
                  <a:srgbClr val="003060"/>
                </a:solidFill>
                <a:latin typeface="Century" pitchFamily="18" charset="0"/>
              </a:rPr>
              <a:t>    електронного </a:t>
            </a: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продукту</a:t>
            </a:r>
            <a:endParaRPr lang="ru-RU" sz="20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0459" y="2258967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3060"/>
                </a:solidFill>
                <a:latin typeface="Century" pitchFamily="18" charset="0"/>
              </a:rPr>
              <a:t>Використання інформаційної </a:t>
            </a:r>
            <a:r>
              <a:rPr lang="uk-UA" sz="2000" b="1" dirty="0">
                <a:solidFill>
                  <a:srgbClr val="003060"/>
                </a:solidFill>
                <a:latin typeface="Century" pitchFamily="18" charset="0"/>
              </a:rPr>
              <a:t>бази даних кількісного і якісного складу педагогів області</a:t>
            </a:r>
            <a:endParaRPr lang="ru-RU" sz="20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04041" y="19459"/>
            <a:ext cx="7485841" cy="1143000"/>
          </a:xfrm>
          <a:effectLst/>
        </p:spPr>
        <p:txBody>
          <a:bodyPr>
            <a:normAutofit/>
          </a:bodyPr>
          <a:lstStyle/>
          <a:p>
            <a:r>
              <a:rPr lang="uk-UA" sz="48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План реалізації</a:t>
            </a:r>
            <a:endParaRPr lang="en-US" sz="4800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  <p:pic>
        <p:nvPicPr>
          <p:cNvPr id="31" name="Picture 2" descr="D:\Мои документы\шаблони\ІТ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559" y="2163058"/>
            <a:ext cx="3186135" cy="262036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78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4041" y="19459"/>
            <a:ext cx="7485841" cy="1143000"/>
          </a:xfrm>
          <a:effectLst/>
        </p:spPr>
        <p:txBody>
          <a:bodyPr>
            <a:normAutofit/>
          </a:bodyPr>
          <a:lstStyle/>
          <a:p>
            <a:r>
              <a:rPr lang="uk-UA" sz="48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Ступінь впровадження</a:t>
            </a:r>
            <a:endParaRPr lang="en-US" sz="4800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012" y="2280439"/>
            <a:ext cx="77203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Опрацьовано структуру відкритого електронного ресурсу </a:t>
            </a:r>
            <a:r>
              <a:rPr lang="uk-UA" sz="2400" b="1" dirty="0" err="1">
                <a:solidFill>
                  <a:srgbClr val="003060"/>
                </a:solidFill>
                <a:latin typeface="Century" pitchFamily="18" charset="0"/>
              </a:rPr>
              <a:t>“Портфоліо</a:t>
            </a: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 </a:t>
            </a:r>
            <a:r>
              <a:rPr lang="uk-UA" sz="2400" b="1" dirty="0" err="1">
                <a:solidFill>
                  <a:srgbClr val="003060"/>
                </a:solidFill>
                <a:latin typeface="Century" pitchFamily="18" charset="0"/>
              </a:rPr>
              <a:t>вчителя”</a:t>
            </a:r>
            <a:endParaRPr lang="ru-RU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294" y="1201226"/>
            <a:ext cx="746551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Розроблено програмний продукт </a:t>
            </a:r>
            <a:r>
              <a:rPr lang="uk-UA" sz="2400" b="1" dirty="0" smtClean="0">
                <a:solidFill>
                  <a:srgbClr val="003060"/>
                </a:solidFill>
                <a:latin typeface="Century" pitchFamily="18" charset="0"/>
              </a:rPr>
              <a:t>для науково-педагогічного проекту та </a:t>
            </a:r>
            <a:r>
              <a:rPr lang="uk-UA" sz="2400" b="1" dirty="0">
                <a:solidFill>
                  <a:srgbClr val="003060"/>
                </a:solidFill>
                <a:latin typeface="Century" pitchFamily="18" charset="0"/>
              </a:rPr>
              <a:t>активно ведеться робота по його апробації</a:t>
            </a:r>
            <a:endParaRPr lang="ru-RU" sz="2400" b="1" dirty="0">
              <a:solidFill>
                <a:srgbClr val="003060"/>
              </a:solidFill>
              <a:latin typeface="Century" pitchFamily="18" charset="0"/>
            </a:endParaRPr>
          </a:p>
        </p:txBody>
      </p:sp>
      <p:pic>
        <p:nvPicPr>
          <p:cNvPr id="7" name="Picture 2" descr="Карточка учител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627" y="3470190"/>
            <a:ext cx="1958279" cy="226366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ои документы\шаблони\ІТ\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980" y="3519308"/>
            <a:ext cx="1974411" cy="1974411"/>
          </a:xfrm>
          <a:prstGeom prst="round2DiagRect">
            <a:avLst>
              <a:gd name="adj1" fmla="val 1145"/>
              <a:gd name="adj2" fmla="val 15522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3" descr="D:\Мои документы\шаблони\ІТ\1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35" y="3754968"/>
            <a:ext cx="1281983" cy="10489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Штриховая стрелка вправо 9"/>
          <p:cNvSpPr/>
          <p:nvPr/>
        </p:nvSpPr>
        <p:spPr>
          <a:xfrm>
            <a:off x="3296661" y="4217456"/>
            <a:ext cx="558109" cy="308502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239385" y="4242508"/>
            <a:ext cx="558109" cy="308502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70087" y="1471775"/>
            <a:ext cx="4495800" cy="4514850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tint val="63529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717EF5">
                    <a:gamma/>
                    <a:tint val="45490"/>
                    <a:invGamma/>
                  </a:srgbClr>
                </a:gs>
                <a:gs pos="100000">
                  <a:srgbClr val="717EF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24599" y="3022654"/>
            <a:ext cx="23086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Простір для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презентації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творчих досягнень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та обміну досвідом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09892" y="1119607"/>
            <a:ext cx="2846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Інструмент сучасного освітнього менеджменту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07725" y="5586634"/>
            <a:ext cx="26961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Уніфікована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кваліметрична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система</a:t>
            </a:r>
          </a:p>
          <a:p>
            <a:pPr algn="l"/>
            <a:endParaRPr lang="en-US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060" y="371220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Відкритий ресурс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для підвищення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кваліфікації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вчителя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3" name="Picture 2" descr="C:\Users\Вудгч-2\Pictures\Е-атестация\IMG_20082013_0929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836" y="1112837"/>
            <a:ext cx="1828800" cy="1558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Вудгч-2\Pictures\Е-атестация\загруженно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444" y="4939378"/>
            <a:ext cx="1828800" cy="1443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us.123rf.com/400wm/400/400/everythingpossible/everythingpossible1212/everythingpossible121200006/16685456-n----n-nf---n--n-nf-----n-nf----------n----n---3d--n--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38" y="1280937"/>
            <a:ext cx="17907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973" y="5598515"/>
            <a:ext cx="2004545" cy="676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04041" y="19459"/>
            <a:ext cx="8151860" cy="1143000"/>
          </a:xfrm>
          <a:effectLst/>
        </p:spPr>
        <p:txBody>
          <a:bodyPr>
            <a:noAutofit/>
          </a:bodyPr>
          <a:lstStyle/>
          <a:p>
            <a:r>
              <a:rPr lang="uk-UA" cap="none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“Електронна атестація</a:t>
            </a:r>
            <a:r>
              <a:rPr lang="uk-UA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uk-UA" cap="none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педагогічних працівників”</a:t>
            </a:r>
            <a:r>
              <a:rPr lang="uk-UA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– це…</a:t>
            </a:r>
            <a:endParaRPr lang="en-US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5559967" y="1965386"/>
            <a:ext cx="367867" cy="52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9" idx="0"/>
          </p:cNvCxnSpPr>
          <p:nvPr/>
        </p:nvCxnSpPr>
        <p:spPr>
          <a:xfrm flipV="1">
            <a:off x="3088864" y="3626069"/>
            <a:ext cx="610772" cy="425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Natasha\Desktop\серпневі-2013\pics\tcp_ip_securos.org_.ua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0966" y="942457"/>
            <a:ext cx="1813034" cy="13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0207" y="-105801"/>
            <a:ext cx="9244208" cy="11430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uk-UA" sz="4800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   Інтеграція з </a:t>
            </a:r>
            <a:r>
              <a:rPr lang="uk-UA" sz="4800" cap="none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Інтернет</a:t>
            </a:r>
            <a:r>
              <a:rPr lang="uk-UA" sz="4800" cap="none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+mn-lt"/>
              </a:rPr>
              <a:t>-</a:t>
            </a:r>
            <a:r>
              <a:rPr lang="uk-UA" sz="4800" cap="none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ресурсами</a:t>
            </a:r>
            <a:endParaRPr lang="en-US" sz="4800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557747" y="2487010"/>
            <a:ext cx="2748460" cy="129277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Century" pitchFamily="18" charset="0"/>
              </a:rPr>
              <a:t>Е – атестація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228533" y="3626069"/>
            <a:ext cx="1860331" cy="851338"/>
          </a:xfrm>
          <a:prstGeom prst="round2DiagRect">
            <a:avLst>
              <a:gd name="adj1" fmla="val 11111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entury" pitchFamily="18" charset="0"/>
              </a:rPr>
              <a:t>Спільнота </a:t>
            </a:r>
            <a:r>
              <a:rPr lang="uk-UA" b="1" dirty="0">
                <a:latin typeface="Century" pitchFamily="18" charset="0"/>
              </a:rPr>
              <a:t>“Вчителі </a:t>
            </a:r>
            <a:r>
              <a:rPr lang="en-US" b="1" dirty="0">
                <a:latin typeface="Century" pitchFamily="18" charset="0"/>
              </a:rPr>
              <a:t>on-line</a:t>
            </a:r>
            <a:r>
              <a:rPr lang="uk-UA" b="1" dirty="0">
                <a:latin typeface="Century" pitchFamily="18" charset="0"/>
              </a:rPr>
              <a:t>”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72498" y="2193376"/>
            <a:ext cx="2003540" cy="89469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entury" pitchFamily="18" charset="0"/>
              </a:rPr>
              <a:t>Віртуальний методичний кабінет</a:t>
            </a:r>
            <a:endParaRPr lang="uk-UA" b="1" dirty="0">
              <a:latin typeface="Century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74731" y="1217700"/>
            <a:ext cx="1860331" cy="743931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entury" pitchFamily="18" charset="0"/>
              </a:rPr>
              <a:t>ІСУО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699636" y="4256691"/>
            <a:ext cx="1860331" cy="142940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" pitchFamily="18" charset="0"/>
              </a:rPr>
              <a:t>Е-школа для учнів з особливими освітніми потребами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38040" y="4177862"/>
            <a:ext cx="2060030" cy="7935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latin typeface="Century" pitchFamily="18" charset="0"/>
              </a:rPr>
              <a:t>Дніпро-ВІКІ</a:t>
            </a:r>
            <a:endParaRPr lang="uk-UA" b="1" dirty="0">
              <a:latin typeface="Century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831722" y="2640723"/>
            <a:ext cx="1860331" cy="98534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" pitchFamily="18" charset="0"/>
              </a:rPr>
              <a:t>Сайти закладів освіти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307724" y="1139677"/>
            <a:ext cx="1860331" cy="82570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" pitchFamily="18" charset="0"/>
              </a:rPr>
              <a:t>Освітня Галактика “</a:t>
            </a:r>
            <a:r>
              <a:rPr lang="en-US" b="1" dirty="0">
                <a:latin typeface="Century" pitchFamily="18" charset="0"/>
              </a:rPr>
              <a:t>Intel</a:t>
            </a:r>
            <a:r>
              <a:rPr lang="uk-UA" b="1" dirty="0">
                <a:latin typeface="Century" pitchFamily="18" charset="0"/>
              </a:rPr>
              <a:t>”</a:t>
            </a:r>
          </a:p>
        </p:txBody>
      </p:sp>
      <p:pic>
        <p:nvPicPr>
          <p:cNvPr id="2055" name="Picture 7" descr="C:\Users\Natasha\Desktop\серпневі-2013\pics\1293430389_2071406-1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07" y="4687615"/>
            <a:ext cx="2047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06207" y="3279228"/>
            <a:ext cx="525515" cy="1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94083" y="1961631"/>
            <a:ext cx="220717" cy="525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5" idx="0"/>
          </p:cNvCxnSpPr>
          <p:nvPr/>
        </p:nvCxnSpPr>
        <p:spPr>
          <a:xfrm>
            <a:off x="2776038" y="2640723"/>
            <a:ext cx="781709" cy="134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единительная линия 2051"/>
          <p:cNvCxnSpPr>
            <a:endCxn id="17" idx="3"/>
          </p:cNvCxnSpPr>
          <p:nvPr/>
        </p:nvCxnSpPr>
        <p:spPr>
          <a:xfrm flipH="1">
            <a:off x="4629802" y="3779782"/>
            <a:ext cx="5260" cy="47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5927834" y="3779782"/>
            <a:ext cx="641130" cy="398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683" y="-105801"/>
            <a:ext cx="9244208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uk-UA" cap="none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Century" pitchFamily="18" charset="0"/>
              </a:rPr>
              <a:t>Інструменти «Електронної атестації»</a:t>
            </a:r>
            <a:endParaRPr lang="en-US" cap="none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Century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3814522"/>
              </p:ext>
            </p:extLst>
          </p:nvPr>
        </p:nvGraphicFramePr>
        <p:xfrm>
          <a:off x="1198321" y="911938"/>
          <a:ext cx="7269274" cy="521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7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355" y="249188"/>
            <a:ext cx="831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entury" pitchFamily="18" charset="0"/>
              </a:rPr>
              <a:t>Складові педагогічної майстерності сучасного вчителя в рамках проекту «Е – атестація»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7707089"/>
              </p:ext>
            </p:extLst>
          </p:nvPr>
        </p:nvGraphicFramePr>
        <p:xfrm>
          <a:off x="466593" y="1080185"/>
          <a:ext cx="84425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Natasha\Desktop\серпневі-2013\pics\1192242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8875" y="4196392"/>
            <a:ext cx="1843415" cy="17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355" y="249188"/>
            <a:ext cx="8311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entury" pitchFamily="18" charset="0"/>
              </a:rPr>
              <a:t>Кваліметрія професійної майстерності вчителя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282725"/>
              </p:ext>
            </p:extLst>
          </p:nvPr>
        </p:nvGraphicFramePr>
        <p:xfrm>
          <a:off x="711200" y="977900"/>
          <a:ext cx="7416800" cy="457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07150" y="4710914"/>
            <a:ext cx="3441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2"/>
                </a:solidFill>
              </a:rPr>
              <a:t>Загальний рівень професійної майстерності: 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uk-UA" sz="1400" b="1" i="1" dirty="0" smtClean="0">
                <a:solidFill>
                  <a:schemeClr val="tx2"/>
                </a:solidFill>
              </a:rPr>
              <a:t>Початковий </a:t>
            </a:r>
            <a:r>
              <a:rPr lang="uk-UA" sz="1400" b="1" dirty="0" smtClean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0 &lt; </a:t>
            </a:r>
            <a:r>
              <a:rPr lang="ru-RU" sz="1400" b="1" dirty="0" err="1">
                <a:solidFill>
                  <a:schemeClr val="tx2"/>
                </a:solidFill>
              </a:rPr>
              <a:t>Рзаг</a:t>
            </a:r>
            <a:r>
              <a:rPr lang="ru-RU" sz="1400" b="1" dirty="0">
                <a:solidFill>
                  <a:schemeClr val="tx2"/>
                </a:solidFill>
              </a:rPr>
              <a:t> &lt; 0,4)</a:t>
            </a:r>
          </a:p>
          <a:p>
            <a:r>
              <a:rPr lang="uk-UA" sz="1400" b="1" i="1" dirty="0">
                <a:solidFill>
                  <a:schemeClr val="tx2"/>
                </a:solidFill>
              </a:rPr>
              <a:t>Базовий (</a:t>
            </a:r>
            <a:r>
              <a:rPr lang="ru-RU" sz="1400" b="1" dirty="0">
                <a:solidFill>
                  <a:schemeClr val="tx2"/>
                </a:solidFill>
              </a:rPr>
              <a:t>0,4 &lt; </a:t>
            </a:r>
            <a:r>
              <a:rPr lang="ru-RU" sz="1400" b="1" dirty="0" err="1">
                <a:solidFill>
                  <a:schemeClr val="tx2"/>
                </a:solidFill>
              </a:rPr>
              <a:t>Рзаг</a:t>
            </a:r>
            <a:r>
              <a:rPr lang="ru-RU" sz="1400" b="1" dirty="0">
                <a:solidFill>
                  <a:schemeClr val="tx2"/>
                </a:solidFill>
              </a:rPr>
              <a:t> &lt; 0,5)</a:t>
            </a:r>
          </a:p>
          <a:p>
            <a:r>
              <a:rPr lang="uk-UA" sz="1400" b="1" i="1" dirty="0">
                <a:solidFill>
                  <a:schemeClr val="tx2"/>
                </a:solidFill>
              </a:rPr>
              <a:t>Достатній (</a:t>
            </a:r>
            <a:r>
              <a:rPr lang="ru-RU" sz="1400" b="1" dirty="0">
                <a:solidFill>
                  <a:schemeClr val="tx2"/>
                </a:solidFill>
              </a:rPr>
              <a:t>0,5 &lt; </a:t>
            </a:r>
            <a:r>
              <a:rPr lang="ru-RU" sz="1400" b="1" dirty="0" err="1">
                <a:solidFill>
                  <a:schemeClr val="tx2"/>
                </a:solidFill>
              </a:rPr>
              <a:t>Рзаг</a:t>
            </a:r>
            <a:r>
              <a:rPr lang="ru-RU" sz="1400" b="1" dirty="0">
                <a:solidFill>
                  <a:schemeClr val="tx2"/>
                </a:solidFill>
              </a:rPr>
              <a:t> &lt; 0,75)</a:t>
            </a:r>
          </a:p>
          <a:p>
            <a:r>
              <a:rPr lang="uk-UA" sz="1400" b="1" i="1" dirty="0">
                <a:solidFill>
                  <a:schemeClr val="tx2"/>
                </a:solidFill>
              </a:rPr>
              <a:t>Високий (</a:t>
            </a:r>
            <a:r>
              <a:rPr lang="ru-RU" sz="1400" b="1" dirty="0">
                <a:solidFill>
                  <a:schemeClr val="tx2"/>
                </a:solidFill>
              </a:rPr>
              <a:t>0,75 &lt; </a:t>
            </a:r>
            <a:r>
              <a:rPr lang="ru-RU" sz="1400" b="1" dirty="0" err="1">
                <a:solidFill>
                  <a:schemeClr val="tx2"/>
                </a:solidFill>
              </a:rPr>
              <a:t>Рзаг</a:t>
            </a:r>
            <a:r>
              <a:rPr lang="ru-RU" sz="1400" b="1" dirty="0">
                <a:solidFill>
                  <a:schemeClr val="tx2"/>
                </a:solidFill>
              </a:rPr>
              <a:t> &lt; 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52823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</a:t>
            </a:r>
            <a:r>
              <a:rPr lang="uk-UA" b="1" dirty="0" err="1">
                <a:solidFill>
                  <a:schemeClr val="tx2"/>
                </a:solidFill>
              </a:rPr>
              <a:t>агальний</a:t>
            </a:r>
            <a:r>
              <a:rPr lang="uk-UA" b="1" dirty="0">
                <a:solidFill>
                  <a:schemeClr val="tx2"/>
                </a:solidFill>
              </a:rPr>
              <a:t> рівень професійної майстерності педагога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Іванова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uk-UA" b="1" dirty="0" smtClean="0">
                <a:solidFill>
                  <a:schemeClr val="tx2"/>
                </a:solidFill>
              </a:rPr>
              <a:t>О.В</a:t>
            </a:r>
            <a:r>
              <a:rPr lang="uk-UA" b="1" dirty="0">
                <a:solidFill>
                  <a:schemeClr val="tx2"/>
                </a:solidFill>
              </a:rPr>
              <a:t>.  -</a:t>
            </a:r>
            <a:r>
              <a:rPr lang="ru-RU" b="1" dirty="0">
                <a:solidFill>
                  <a:schemeClr val="tx2"/>
                </a:solidFill>
              </a:rPr>
              <a:t> 0,</a:t>
            </a:r>
            <a:r>
              <a:rPr lang="uk-UA" b="1" dirty="0">
                <a:solidFill>
                  <a:schemeClr val="tx2"/>
                </a:solidFill>
              </a:rPr>
              <a:t>755 – високий рівень.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688C91-EAE2-43D0-974C-FFC382B93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TS030004990</Template>
  <TotalTime>313</TotalTime>
  <Words>308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</vt:lpstr>
      <vt:lpstr>Corbel</vt:lpstr>
      <vt:lpstr>Times New Roman</vt:lpstr>
      <vt:lpstr>Wingdings</vt:lpstr>
      <vt:lpstr>TS030004990</vt:lpstr>
      <vt:lpstr>Науково-педагогічний проект “Електронна атестація педагогічних працівників”</vt:lpstr>
      <vt:lpstr>Мета проекту</vt:lpstr>
      <vt:lpstr>План реалізації</vt:lpstr>
      <vt:lpstr>Ступінь впровадження</vt:lpstr>
      <vt:lpstr>“Електронна атестація педагогічних працівників”– це…</vt:lpstr>
      <vt:lpstr>   Інтеграція з Інтернет-ресурсами</vt:lpstr>
      <vt:lpstr>Інструменти «Електронної атестації»</vt:lpstr>
      <vt:lpstr>Презентация PowerPoint</vt:lpstr>
      <vt:lpstr>Презентация PowerPoint</vt:lpstr>
      <vt:lpstr>Науково-педагогічний проект “Електронна атестація педагогічних працівників”  на порталі  isuo.org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Natasha</dc:creator>
  <cp:lastModifiedBy>108-1-Vova</cp:lastModifiedBy>
  <cp:revision>23</cp:revision>
  <dcterms:created xsi:type="dcterms:W3CDTF">2013-08-27T08:45:30Z</dcterms:created>
  <dcterms:modified xsi:type="dcterms:W3CDTF">2014-04-01T09:37:26Z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</Properties>
</file>